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32"/>
  </p:notesMasterIdLst>
  <p:handoutMasterIdLst>
    <p:handoutMasterId r:id="rId33"/>
  </p:handoutMasterIdLst>
  <p:sldIdLst>
    <p:sldId id="309" r:id="rId5"/>
    <p:sldId id="306" r:id="rId6"/>
    <p:sldId id="295" r:id="rId7"/>
    <p:sldId id="312" r:id="rId8"/>
    <p:sldId id="342" r:id="rId9"/>
    <p:sldId id="315" r:id="rId10"/>
    <p:sldId id="321" r:id="rId11"/>
    <p:sldId id="323" r:id="rId12"/>
    <p:sldId id="317" r:id="rId13"/>
    <p:sldId id="318" r:id="rId14"/>
    <p:sldId id="322" r:id="rId15"/>
    <p:sldId id="337" r:id="rId16"/>
    <p:sldId id="336" r:id="rId17"/>
    <p:sldId id="324" r:id="rId18"/>
    <p:sldId id="330" r:id="rId19"/>
    <p:sldId id="328" r:id="rId20"/>
    <p:sldId id="327" r:id="rId21"/>
    <p:sldId id="325" r:id="rId22"/>
    <p:sldId id="335" r:id="rId23"/>
    <p:sldId id="338" r:id="rId24"/>
    <p:sldId id="343" r:id="rId25"/>
    <p:sldId id="331" r:id="rId26"/>
    <p:sldId id="329" r:id="rId27"/>
    <p:sldId id="332" r:id="rId28"/>
    <p:sldId id="333" r:id="rId29"/>
    <p:sldId id="344" r:id="rId30"/>
    <p:sldId id="334" r:id="rId31"/>
  </p:sldIdLst>
  <p:sldSz cx="12192000" cy="6858000"/>
  <p:notesSz cx="6858000" cy="9144000"/>
  <p:defaultTextStyle>
    <a:defPPr rtl="0">
      <a:defRPr lang="ko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>
          <p15:clr>
            <a:srgbClr val="A4A3A4"/>
          </p15:clr>
        </p15:guide>
        <p15:guide id="3" orient="horz" pos="960" userDrawn="1">
          <p15:clr>
            <a:srgbClr val="A4A3A4"/>
          </p15:clr>
        </p15:guide>
        <p15:guide id="4" orient="horz" pos="245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5" name="만든 이" initials="오전" lastIdx="0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EDE9"/>
    <a:srgbClr val="C59C93"/>
    <a:srgbClr val="4D74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524" autoAdjust="0"/>
  </p:normalViewPr>
  <p:slideViewPr>
    <p:cSldViewPr snapToGrid="0">
      <p:cViewPr varScale="1">
        <p:scale>
          <a:sx n="64" d="100"/>
          <a:sy n="64" d="100"/>
        </p:scale>
        <p:origin x="91" y="163"/>
      </p:cViewPr>
      <p:guideLst>
        <p:guide pos="3840"/>
        <p:guide orient="horz" pos="960"/>
        <p:guide orient="horz" pos="2455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notesViewPr>
    <p:cSldViewPr snapToGrid="0">
      <p:cViewPr varScale="1">
        <p:scale>
          <a:sx n="85" d="100"/>
          <a:sy n="85" d="100"/>
        </p:scale>
        <p:origin x="3018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microsoft.com/office/2018/10/relationships/authors" Target="authors.xml"/><Relationship Id="rId21" Type="http://schemas.openxmlformats.org/officeDocument/2006/relationships/slide" Target="slides/slide17.xml"/><Relationship Id="rId34" Type="http://schemas.openxmlformats.org/officeDocument/2006/relationships/commentAuthors" Target="comment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handoutMaster" Target="handoutMasters/handoutMaster1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notesMaster" Target="notesMasters/notesMaster1.xml"/><Relationship Id="rId37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2CC20273-5AA7-4B5D-8917-720BAAB9138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61CC58D-E543-4F81-9083-39F6F7D445D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B16E1DC9-418B-48B3-9C3D-28340D20EB27}" type="datetime1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2023-02-07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C66FDA1-CF86-4FB5-8893-04F6CB5B062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9D5CFB5-A96B-47B6-A27C-F99C604341E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CDD7E118-DCD0-425E-8F60-56D854F8828A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‹#›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7825939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6B56B3A4-6403-45F3-8258-5B00C047BFB8}" type="datetime1">
              <a:rPr lang="ko-KR" altLang="en-US" noProof="0" smtClean="0"/>
              <a:t>2023-02-07</a:t>
            </a:fld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D6B913A0-8194-43AB-8CE1-D8825DE3150C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276717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 baseline="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1pPr>
    <a:lvl2pPr marL="457200" algn="l" defTabSz="914400" rtl="0" eaLnBrk="1" latinLnBrk="0" hangingPunct="1">
      <a:defRPr sz="1200" kern="1200" baseline="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2pPr>
    <a:lvl3pPr marL="914400" algn="l" defTabSz="914400" rtl="0" eaLnBrk="1" latinLnBrk="0" hangingPunct="1">
      <a:defRPr sz="1200" kern="1200" baseline="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3pPr>
    <a:lvl4pPr marL="1371600" algn="l" defTabSz="914400" rtl="0" eaLnBrk="1" latinLnBrk="0" hangingPunct="1">
      <a:defRPr sz="1200" kern="1200" baseline="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4pPr>
    <a:lvl5pPr marL="1828800" algn="l" defTabSz="914400" rtl="0" eaLnBrk="1" latinLnBrk="0" hangingPunct="1">
      <a:defRPr sz="1200" kern="1200" baseline="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6B913A0-8194-43AB-8CE1-D8825DE3150C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415900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6B913A0-8194-43AB-8CE1-D8825DE3150C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190303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6B913A0-8194-43AB-8CE1-D8825DE3150C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11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351638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6B913A0-8194-43AB-8CE1-D8825DE3150C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12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984723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6B913A0-8194-43AB-8CE1-D8825DE3150C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13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045252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6B913A0-8194-43AB-8CE1-D8825DE3150C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14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349488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6B913A0-8194-43AB-8CE1-D8825DE3150C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349311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6B913A0-8194-43AB-8CE1-D8825DE3150C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16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176220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6B913A0-8194-43AB-8CE1-D8825DE3150C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17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2286532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6B913A0-8194-43AB-8CE1-D8825DE3150C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18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6589428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6B913A0-8194-43AB-8CE1-D8825DE3150C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19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35839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6B913A0-8194-43AB-8CE1-D8825DE3150C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1362152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6B913A0-8194-43AB-8CE1-D8825DE3150C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20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0695053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6B913A0-8194-43AB-8CE1-D8825DE3150C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21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9164668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6B913A0-8194-43AB-8CE1-D8825DE3150C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22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6132783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6B913A0-8194-43AB-8CE1-D8825DE3150C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23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786065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6B913A0-8194-43AB-8CE1-D8825DE3150C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24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4121526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6B913A0-8194-43AB-8CE1-D8825DE3150C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25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6457076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6B913A0-8194-43AB-8CE1-D8825DE3150C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26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359850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6B913A0-8194-43AB-8CE1-D8825DE3150C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27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35985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6B913A0-8194-43AB-8CE1-D8825DE3150C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35839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6B913A0-8194-43AB-8CE1-D8825DE3150C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290704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6B913A0-8194-43AB-8CE1-D8825DE3150C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137199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6B913A0-8194-43AB-8CE1-D8825DE3150C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15861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6B913A0-8194-43AB-8CE1-D8825DE3150C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7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129166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6B913A0-8194-43AB-8CE1-D8825DE3150C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8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61370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6B913A0-8194-43AB-8CE1-D8825DE3150C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9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893763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개체 틀 8" descr="분홍색 배경의 야자수 잎 사진&#10;">
            <a:extLst>
              <a:ext uri="{FF2B5EF4-FFF2-40B4-BE49-F238E27FC236}">
                <a16:creationId xmlns:a16="http://schemas.microsoft.com/office/drawing/2014/main" id="{E987AC57-CBB8-467C-8A39-019EA33D08D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C11192F3-A424-430E-B4BC-525DF06AE7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30584" y="1901952"/>
            <a:ext cx="3937416" cy="2387600"/>
          </a:xfrm>
        </p:spPr>
        <p:txBody>
          <a:bodyPr rtlCol="0" anchor="b">
            <a:normAutofit/>
          </a:bodyPr>
          <a:lstStyle>
            <a:lvl1pPr algn="l">
              <a:defRPr sz="4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9" name="부제목 2">
            <a:extLst>
              <a:ext uri="{FF2B5EF4-FFF2-40B4-BE49-F238E27FC236}">
                <a16:creationId xmlns:a16="http://schemas.microsoft.com/office/drawing/2014/main" id="{8FD8B2AA-F7CC-4211-87D1-ABF49E9994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30584" y="4379976"/>
            <a:ext cx="3937416" cy="572798"/>
          </a:xfrm>
        </p:spPr>
        <p:txBody>
          <a:bodyPr rtlCol="0">
            <a:normAutofit/>
          </a:bodyPr>
          <a:lstStyle>
            <a:lvl1pPr marL="0" indent="0" algn="l">
              <a:buNone/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 noProof="0"/>
              <a:t>클릭하여 마스터 부제목 스타일 편집</a:t>
            </a:r>
          </a:p>
        </p:txBody>
      </p:sp>
      <p:sp>
        <p:nvSpPr>
          <p:cNvPr id="11" name="그림 개체 틀 10">
            <a:extLst>
              <a:ext uri="{FF2B5EF4-FFF2-40B4-BE49-F238E27FC236}">
                <a16:creationId xmlns:a16="http://schemas.microsoft.com/office/drawing/2014/main" id="{8CAF1BA5-EAFF-4D55-A445-675B1CEF489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393825" y="1143000"/>
            <a:ext cx="5029200" cy="4572000"/>
          </a:xfrm>
          <a:solidFill>
            <a:schemeClr val="accent4"/>
          </a:solidFill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위험 및 보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개체 틀 44" descr="야자수 잎 사진&#10;">
            <a:extLst>
              <a:ext uri="{FF2B5EF4-FFF2-40B4-BE49-F238E27FC236}">
                <a16:creationId xmlns:a16="http://schemas.microsoft.com/office/drawing/2014/main" id="{7C4AAE08-43F5-49E6-AEBD-2C27A2BE082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FF83E037-B49C-4664-8547-6F1930E2BD04}"/>
              </a:ext>
            </a:extLst>
          </p:cNvPr>
          <p:cNvSpPr/>
          <p:nvPr userDrawn="1"/>
        </p:nvSpPr>
        <p:spPr>
          <a:xfrm>
            <a:off x="914400" y="777240"/>
            <a:ext cx="10361676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id="{6A8F5C17-5DF3-42C2-B87F-A2F50BE04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1371600"/>
            <a:ext cx="5057774" cy="640080"/>
          </a:xfrm>
        </p:spPr>
        <p:txBody>
          <a:bodyPr rtlCol="0">
            <a:noAutofit/>
          </a:bodyPr>
          <a:lstStyle>
            <a:lvl1pPr algn="l">
              <a:defRPr sz="3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12" name="그림 개체 틀 11">
            <a:extLst>
              <a:ext uri="{FF2B5EF4-FFF2-40B4-BE49-F238E27FC236}">
                <a16:creationId xmlns:a16="http://schemas.microsoft.com/office/drawing/2014/main" id="{DE97EF55-0D4D-4801-869B-04ED682D62D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709928" y="2105025"/>
            <a:ext cx="4178808" cy="3383280"/>
          </a:xfrm>
          <a:solidFill>
            <a:schemeClr val="accent4"/>
          </a:solidFill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254496" y="2103120"/>
            <a:ext cx="2185416" cy="365760"/>
          </a:xfrm>
        </p:spPr>
        <p:txBody>
          <a:bodyPr rtlCol="0" anchor="b">
            <a:normAutofit/>
          </a:bodyPr>
          <a:lstStyle>
            <a:lvl1pPr marL="0" indent="0">
              <a:buNone/>
              <a:defRPr sz="1800" b="0">
                <a:solidFill>
                  <a:schemeClr val="accent3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54496" y="2569464"/>
            <a:ext cx="2185416" cy="2916936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ko-KR" altLang="en-US" noProof="0"/>
              <a:t>클릭하여 텍스트 편집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8714232" y="2103120"/>
            <a:ext cx="2185416" cy="365760"/>
          </a:xfrm>
        </p:spPr>
        <p:txBody>
          <a:bodyPr rtlCol="0" anchor="b">
            <a:normAutofit/>
          </a:bodyPr>
          <a:lstStyle>
            <a:lvl1pPr marL="0" indent="0">
              <a:buNone/>
              <a:defRPr sz="1800" b="0">
                <a:solidFill>
                  <a:schemeClr val="accent3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8714232" y="2569464"/>
            <a:ext cx="2185416" cy="2916936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ko-KR" altLang="en-US" noProof="0"/>
              <a:t>클릭하여 텍스트 편집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Contoso </a:t>
            </a:r>
            <a:r>
              <a:rPr lang="ko-KR" altLang="en-US" noProof="0"/>
              <a:t>비즈니스 계획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6926302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핵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개체 틀 8" descr="두 야자수 잎으로 테두리가 있는 노트북 키보드 사진&#10;">
            <a:extLst>
              <a:ext uri="{FF2B5EF4-FFF2-40B4-BE49-F238E27FC236}">
                <a16:creationId xmlns:a16="http://schemas.microsoft.com/office/drawing/2014/main" id="{729C024A-3DD8-474A-848D-7BCCC032BC7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F1584ECC-FA3B-4A7A-A456-6472AE8B1DA3}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id="{6A8F5C17-5DF3-42C2-B87F-A2F50BE04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1016" y="1929383"/>
            <a:ext cx="4480560" cy="640080"/>
          </a:xfrm>
        </p:spPr>
        <p:txBody>
          <a:bodyPr rtlCol="0">
            <a:noAutofit/>
          </a:bodyPr>
          <a:lstStyle>
            <a:lvl1pPr algn="l">
              <a:defRPr sz="3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98448" y="2871216"/>
            <a:ext cx="2066544" cy="365760"/>
          </a:xfrm>
        </p:spPr>
        <p:txBody>
          <a:bodyPr rtlCol="0" anchor="b">
            <a:normAutofit/>
          </a:bodyPr>
          <a:lstStyle>
            <a:lvl1pPr marL="0" indent="0">
              <a:buNone/>
              <a:defRPr sz="1800" b="0">
                <a:solidFill>
                  <a:schemeClr val="accent3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클릭하여 텍스트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298448" y="3337560"/>
            <a:ext cx="2066544" cy="228600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ko-KR" altLang="en-US" noProof="0"/>
              <a:t>클릭하여 텍스트 편집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3685032" y="2871216"/>
            <a:ext cx="2066544" cy="365760"/>
          </a:xfrm>
        </p:spPr>
        <p:txBody>
          <a:bodyPr rtlCol="0" anchor="b">
            <a:normAutofit/>
          </a:bodyPr>
          <a:lstStyle>
            <a:lvl1pPr marL="0" indent="0">
              <a:buNone/>
              <a:defRPr sz="1800" b="0">
                <a:solidFill>
                  <a:schemeClr val="accent3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클릭하여 텍스트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3685032" y="3337560"/>
            <a:ext cx="2066544" cy="228600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ko-KR" altLang="en-US" noProof="0"/>
              <a:t>클릭하여 텍스트 편집</a:t>
            </a:r>
          </a:p>
        </p:txBody>
      </p:sp>
      <p:sp>
        <p:nvSpPr>
          <p:cNvPr id="12" name="그림 개체 틀 11">
            <a:extLst>
              <a:ext uri="{FF2B5EF4-FFF2-40B4-BE49-F238E27FC236}">
                <a16:creationId xmlns:a16="http://schemas.microsoft.com/office/drawing/2014/main" id="{DE97EF55-0D4D-4801-869B-04ED682D62D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208776" y="1289304"/>
            <a:ext cx="4572000" cy="4334256"/>
          </a:xfrm>
          <a:solidFill>
            <a:schemeClr val="accent4"/>
          </a:solidFill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Contoso </a:t>
            </a:r>
            <a:r>
              <a:rPr lang="ko-KR" altLang="en-US" noProof="0"/>
              <a:t>비즈니스 계획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19636721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714980"/>
            <a:ext cx="10515600" cy="640080"/>
          </a:xfrm>
        </p:spPr>
        <p:txBody>
          <a:bodyPr rtlCol="0">
            <a:normAutofit/>
          </a:bodyPr>
          <a:lstStyle>
            <a:lvl1pPr>
              <a:defRPr sz="3600"/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8" y="1819656"/>
            <a:ext cx="5157787" cy="548640"/>
          </a:xfrm>
        </p:spPr>
        <p:txBody>
          <a:bodyPr rtlCol="0" anchor="ctr" anchorCtr="0">
            <a:normAutofit/>
          </a:bodyPr>
          <a:lstStyle>
            <a:lvl1pPr marL="0" indent="0">
              <a:buNone/>
              <a:defRPr sz="1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9788" y="2386584"/>
            <a:ext cx="5157787" cy="3684588"/>
          </a:xfrm>
        </p:spPr>
        <p:txBody>
          <a:bodyPr rtlCol="0"/>
          <a:lstStyle/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819656"/>
            <a:ext cx="5183188" cy="548640"/>
          </a:xfrm>
        </p:spPr>
        <p:txBody>
          <a:bodyPr rtlCol="0" anchor="ctr" anchorCtr="0">
            <a:normAutofit/>
          </a:bodyPr>
          <a:lstStyle>
            <a:lvl1pPr marL="0" indent="0">
              <a:buNone/>
              <a:defRPr sz="1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172200" y="2386584"/>
            <a:ext cx="5183188" cy="3684588"/>
          </a:xfrm>
        </p:spPr>
        <p:txBody>
          <a:bodyPr rtlCol="0"/>
          <a:lstStyle/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altLang="ko-KR" noProof="0"/>
              <a:t>20XX</a:t>
            </a:r>
            <a:r>
              <a:rPr lang="ko-KR" altLang="en-US" noProof="0"/>
              <a:t>년</a:t>
            </a: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altLang="ko-KR" noProof="0"/>
              <a:t>Contoso </a:t>
            </a:r>
            <a:r>
              <a:rPr lang="ko-KR" altLang="en-US" noProof="0"/>
              <a:t>비즈니스 계획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n-US" altLang="ko-KR" noProof="0" smtClean="0"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19100570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>
            <a:lvl1pPr>
              <a:defRPr sz="3600"/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536192"/>
            <a:ext cx="10515600" cy="4351338"/>
          </a:xfrm>
        </p:spPr>
        <p:txBody>
          <a:bodyPr rtlCol="0"/>
          <a:lstStyle/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altLang="ko-KR" noProof="0"/>
              <a:t>20XX</a:t>
            </a:r>
            <a:r>
              <a:rPr lang="ko-KR" altLang="en-US" noProof="0"/>
              <a:t>년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altLang="ko-KR" noProof="0"/>
              <a:t>Contoso </a:t>
            </a:r>
            <a:r>
              <a:rPr lang="ko-KR" altLang="en-US" noProof="0"/>
              <a:t>비즈니스 계획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n-US" altLang="ko-KR" noProof="0" smtClean="0"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5401871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주요 개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C62EDD7B-9CFE-429C-B002-CB0D9B31ECD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24" y="0"/>
            <a:ext cx="12188952" cy="6858000"/>
          </a:xfrm>
          <a:solidFill>
            <a:schemeClr val="bg1"/>
          </a:solidFill>
        </p:spPr>
        <p:txBody>
          <a:bodyPr rtlCol="0"/>
          <a:lstStyle/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4910" y="1878096"/>
            <a:ext cx="4572000" cy="939209"/>
          </a:xfrm>
        </p:spPr>
        <p:txBody>
          <a:bodyPr rtlCol="0"/>
          <a:lstStyle/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altLang="ko-KR" noProof="0"/>
              <a:t>20XX</a:t>
            </a:r>
            <a:r>
              <a:rPr lang="ko-KR" altLang="en-US" noProof="0"/>
              <a:t>년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altLang="ko-KR" noProof="0"/>
              <a:t>Contoso </a:t>
            </a:r>
            <a:r>
              <a:rPr lang="ko-KR" altLang="en-US" noProof="0"/>
              <a:t>비즈니스 계획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n-US" altLang="ko-KR" noProof="0" smtClean="0"/>
              <a:t>‹#›</a:t>
            </a:fld>
            <a:endParaRPr lang="ko-KR" altLang="en-US" noProof="0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4EF15002-67E4-4A4E-8458-C33E897B7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84910" y="3184149"/>
            <a:ext cx="4572000" cy="731520"/>
          </a:xfrm>
        </p:spPr>
        <p:txBody>
          <a:bodyPr rtlCol="0"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ko-KR" altLang="en-US" noProof="0"/>
              <a:t>클릭하여 텍스트 편집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5FEF5233-78E0-4693-B7BD-AB83F3704938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1184910" y="2888594"/>
            <a:ext cx="4572000" cy="274320"/>
          </a:xfrm>
        </p:spPr>
        <p:txBody>
          <a:bodyPr rtlCol="0"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ko-KR" altLang="en-US" noProof="0"/>
              <a:t>클릭하여 텍스트 편집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DAFFB0F1-B93F-405D-9BAC-C8487E8EAD32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1184910" y="4340145"/>
            <a:ext cx="4572000" cy="731520"/>
          </a:xfrm>
        </p:spPr>
        <p:txBody>
          <a:bodyPr rtlCol="0"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ko-KR" altLang="en-US" noProof="0"/>
              <a:t>클릭하여 텍스트 편집</a:t>
            </a: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78DECC8A-9731-47C9-ADC8-DB414C006D1F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1184910" y="4044590"/>
            <a:ext cx="4572000" cy="274320"/>
          </a:xfrm>
        </p:spPr>
        <p:txBody>
          <a:bodyPr rtlCol="0"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ko-KR" altLang="en-US" noProof="0"/>
              <a:t>클릭하여 텍스트 편집</a:t>
            </a:r>
          </a:p>
        </p:txBody>
      </p:sp>
    </p:spTree>
    <p:extLst>
      <p:ext uri="{BB962C8B-B14F-4D97-AF65-F5344CB8AC3E}">
        <p14:creationId xmlns:p14="http://schemas.microsoft.com/office/powerpoint/2010/main" val="40506720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감사합니다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개체 틀 13" descr="식물 사진 클로즈업&#10;">
            <a:extLst>
              <a:ext uri="{FF2B5EF4-FFF2-40B4-BE49-F238E27FC236}">
                <a16:creationId xmlns:a16="http://schemas.microsoft.com/office/drawing/2014/main" id="{5B334254-BCFF-4714-B7C4-38E7C0814F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6CFE1AAB-5EBC-4913-9A1E-DBC69C761B22}"/>
              </a:ext>
            </a:extLst>
          </p:cNvPr>
          <p:cNvSpPr/>
          <p:nvPr userDrawn="1"/>
        </p:nvSpPr>
        <p:spPr>
          <a:xfrm>
            <a:off x="4066032" y="0"/>
            <a:ext cx="4059936" cy="6858000"/>
          </a:xfrm>
          <a:prstGeom prst="rect">
            <a:avLst/>
          </a:prstGeom>
          <a:solidFill>
            <a:schemeClr val="accent5">
              <a:lumMod val="9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4400" y="2450592"/>
            <a:ext cx="2743200" cy="640080"/>
          </a:xfrm>
        </p:spPr>
        <p:txBody>
          <a:bodyPr rtlCol="0">
            <a:noAutofit/>
          </a:bodyPr>
          <a:lstStyle>
            <a:lvl1pPr algn="ctr">
              <a:defRPr sz="3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724400" y="3566160"/>
            <a:ext cx="2743200" cy="2651760"/>
          </a:xfrm>
        </p:spPr>
        <p:txBody>
          <a:bodyPr rtlCol="0">
            <a:normAutofit/>
          </a:bodyPr>
          <a:lstStyle>
            <a:lvl1pPr marL="0" indent="0" algn="ctr">
              <a:buNone/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 rtl="0"/>
            <a:r>
              <a:rPr lang="ko-KR" altLang="en-US" noProof="0"/>
              <a:t>클릭하여 텍스트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Contoso </a:t>
            </a:r>
            <a:r>
              <a:rPr lang="ko-KR" altLang="en-US" noProof="0"/>
              <a:t>비즈니스 계획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8043566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개체 틀 8" descr="야자수 잎 사진&#10;">
            <a:extLst>
              <a:ext uri="{FF2B5EF4-FFF2-40B4-BE49-F238E27FC236}">
                <a16:creationId xmlns:a16="http://schemas.microsoft.com/office/drawing/2014/main" id="{A048BE5A-008A-4FF6-883D-F5F006940AB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B581EE29-7D44-4587-82CF-1233814B7533}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accent5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그림 개체 틀 10">
            <a:extLst>
              <a:ext uri="{FF2B5EF4-FFF2-40B4-BE49-F238E27FC236}">
                <a16:creationId xmlns:a16="http://schemas.microsoft.com/office/drawing/2014/main" id="{D9DE5763-72AE-43A2-A15B-0A85851E826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9048" y="777240"/>
            <a:ext cx="5184648" cy="5303520"/>
          </a:xfrm>
          <a:solidFill>
            <a:schemeClr val="accent4"/>
          </a:solidFill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3040" y="1828800"/>
            <a:ext cx="4087368" cy="841248"/>
          </a:xfrm>
        </p:spPr>
        <p:txBody>
          <a:bodyPr rtlCol="0">
            <a:normAutofit/>
          </a:bodyPr>
          <a:lstStyle>
            <a:lvl1pPr>
              <a:defRPr sz="4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463040" y="2799983"/>
            <a:ext cx="4087368" cy="2203704"/>
          </a:xfrm>
        </p:spPr>
        <p:txBody>
          <a:bodyPr rtlCol="0">
            <a:normAutofit/>
          </a:bodyPr>
          <a:lstStyle>
            <a:lvl1pPr marL="0" indent="0">
              <a:lnSpc>
                <a:spcPts val="2200"/>
              </a:lnSpc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ko-KR" altLang="en-US" noProof="0"/>
              <a:t>클릭하여 텍스트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Contoso </a:t>
            </a:r>
            <a:r>
              <a:rPr lang="ko-KR" altLang="en-US" noProof="0"/>
              <a:t>비즈니스 계획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6183297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개체 틀 64">
            <a:extLst>
              <a:ext uri="{FF2B5EF4-FFF2-40B4-BE49-F238E27FC236}">
                <a16:creationId xmlns:a16="http://schemas.microsoft.com/office/drawing/2014/main" id="{D73C250B-F170-486D-A636-FAA4ED926C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4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1588" y="0"/>
            <a:ext cx="12188825" cy="6858000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>
            <a:lvl1pPr>
              <a:defRPr sz="3600"/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DAE32DAA-2F83-4F0B-B593-EAEC38A22BF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38200" y="1975104"/>
            <a:ext cx="2103120" cy="3017520"/>
          </a:xfr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ctr" rotWithShape="0">
              <a:schemeClr val="tx1">
                <a:alpha val="40000"/>
              </a:schemeClr>
            </a:outerShdw>
          </a:effectLst>
        </p:spPr>
        <p:txBody>
          <a:bodyPr rtlCol="0"/>
          <a:lstStyle/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id="{6F62CE30-AF00-49C9-BB4C-FF4623AE488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8200" y="5249545"/>
            <a:ext cx="2103438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ko-KR" altLang="en-US" noProof="0"/>
              <a:t>이름</a:t>
            </a:r>
          </a:p>
        </p:txBody>
      </p:sp>
      <p:sp>
        <p:nvSpPr>
          <p:cNvPr id="14" name="텍스트 개체 틀 12">
            <a:extLst>
              <a:ext uri="{FF2B5EF4-FFF2-40B4-BE49-F238E27FC236}">
                <a16:creationId xmlns:a16="http://schemas.microsoft.com/office/drawing/2014/main" id="{11E27B3C-F9CB-489A-B87D-B019E80246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37882" y="5538152"/>
            <a:ext cx="2103438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ko-KR" altLang="en-US" noProof="0"/>
              <a:t>제목</a:t>
            </a:r>
          </a:p>
        </p:txBody>
      </p:sp>
      <p:sp>
        <p:nvSpPr>
          <p:cNvPr id="9" name="그림 개체 틀 7">
            <a:extLst>
              <a:ext uri="{FF2B5EF4-FFF2-40B4-BE49-F238E27FC236}">
                <a16:creationId xmlns:a16="http://schemas.microsoft.com/office/drawing/2014/main" id="{DE0F61DF-6086-4D91-A1DB-0C91BD225C0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642360" y="1975104"/>
            <a:ext cx="2103120" cy="3017520"/>
          </a:xfr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ctr" rotWithShape="0">
              <a:schemeClr val="tx1">
                <a:alpha val="40000"/>
              </a:schemeClr>
            </a:outerShdw>
          </a:effectLst>
        </p:spPr>
        <p:txBody>
          <a:bodyPr rtlCol="0"/>
          <a:lstStyle/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15" name="텍스트 개체 틀 12">
            <a:extLst>
              <a:ext uri="{FF2B5EF4-FFF2-40B4-BE49-F238E27FC236}">
                <a16:creationId xmlns:a16="http://schemas.microsoft.com/office/drawing/2014/main" id="{DD1B9ECE-8B72-4E8C-BF0F-42BAD333E58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642678" y="5249545"/>
            <a:ext cx="2103438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ko-KR" altLang="en-US" noProof="0"/>
              <a:t>이름</a:t>
            </a:r>
          </a:p>
        </p:txBody>
      </p:sp>
      <p:sp>
        <p:nvSpPr>
          <p:cNvPr id="16" name="텍스트 개체 틀 12">
            <a:extLst>
              <a:ext uri="{FF2B5EF4-FFF2-40B4-BE49-F238E27FC236}">
                <a16:creationId xmlns:a16="http://schemas.microsoft.com/office/drawing/2014/main" id="{CC01C00D-D845-4EA4-ACEA-80430CEC0EA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642360" y="5538152"/>
            <a:ext cx="2103438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ko-KR" altLang="en-US" noProof="0"/>
              <a:t>제목</a:t>
            </a:r>
          </a:p>
        </p:txBody>
      </p:sp>
      <p:sp>
        <p:nvSpPr>
          <p:cNvPr id="10" name="그림 개체 틀 7">
            <a:extLst>
              <a:ext uri="{FF2B5EF4-FFF2-40B4-BE49-F238E27FC236}">
                <a16:creationId xmlns:a16="http://schemas.microsoft.com/office/drawing/2014/main" id="{E36DA0C1-756A-41EF-BD41-B210DAD57AC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446520" y="1975104"/>
            <a:ext cx="2103120" cy="3017520"/>
          </a:xfr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ctr" rotWithShape="0">
              <a:schemeClr val="tx1">
                <a:alpha val="40000"/>
              </a:schemeClr>
            </a:outerShdw>
          </a:effectLst>
        </p:spPr>
        <p:txBody>
          <a:bodyPr rtlCol="0"/>
          <a:lstStyle/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17" name="텍스트 개체 틀 12">
            <a:extLst>
              <a:ext uri="{FF2B5EF4-FFF2-40B4-BE49-F238E27FC236}">
                <a16:creationId xmlns:a16="http://schemas.microsoft.com/office/drawing/2014/main" id="{22C7D19B-8BCA-4A46-A531-C74F00C501A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46204" y="5249545"/>
            <a:ext cx="2103438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ko-KR" altLang="en-US" noProof="0"/>
              <a:t>이름</a:t>
            </a:r>
          </a:p>
        </p:txBody>
      </p:sp>
      <p:sp>
        <p:nvSpPr>
          <p:cNvPr id="18" name="텍스트 개체 틀 12">
            <a:extLst>
              <a:ext uri="{FF2B5EF4-FFF2-40B4-BE49-F238E27FC236}">
                <a16:creationId xmlns:a16="http://schemas.microsoft.com/office/drawing/2014/main" id="{A1BA12AE-AA7B-4898-AE4C-6EF1BF0293B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45886" y="5538152"/>
            <a:ext cx="2103438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ko-KR" altLang="en-US" noProof="0"/>
              <a:t>제목</a:t>
            </a:r>
          </a:p>
        </p:txBody>
      </p:sp>
      <p:sp>
        <p:nvSpPr>
          <p:cNvPr id="11" name="그림 개체 틀 7">
            <a:extLst>
              <a:ext uri="{FF2B5EF4-FFF2-40B4-BE49-F238E27FC236}">
                <a16:creationId xmlns:a16="http://schemas.microsoft.com/office/drawing/2014/main" id="{C824A7A5-D0EA-414B-A57F-AFC09799DF8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250680" y="1975104"/>
            <a:ext cx="2103120" cy="3017520"/>
          </a:xfr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ctr" rotWithShape="0">
              <a:schemeClr val="tx1">
                <a:alpha val="40000"/>
              </a:schemeClr>
            </a:outerShdw>
          </a:effectLst>
        </p:spPr>
        <p:txBody>
          <a:bodyPr rtlCol="0"/>
          <a:lstStyle/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19" name="텍스트 개체 틀 12">
            <a:extLst>
              <a:ext uri="{FF2B5EF4-FFF2-40B4-BE49-F238E27FC236}">
                <a16:creationId xmlns:a16="http://schemas.microsoft.com/office/drawing/2014/main" id="{0CCA0A92-44E0-4256-BDF5-D01C27404DC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249412" y="5249545"/>
            <a:ext cx="2103438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ko-KR" altLang="en-US" noProof="0"/>
              <a:t>이름</a:t>
            </a:r>
          </a:p>
        </p:txBody>
      </p:sp>
      <p:sp>
        <p:nvSpPr>
          <p:cNvPr id="20" name="텍스트 개체 틀 12">
            <a:extLst>
              <a:ext uri="{FF2B5EF4-FFF2-40B4-BE49-F238E27FC236}">
                <a16:creationId xmlns:a16="http://schemas.microsoft.com/office/drawing/2014/main" id="{16D5C7BE-6D3E-4E7E-BBE6-230B10C2F43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249094" y="5538152"/>
            <a:ext cx="2103438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ko-KR" altLang="en-US" noProof="0"/>
              <a:t>제목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altLang="ko-KR" noProof="0"/>
              <a:t>20XX</a:t>
            </a:r>
            <a:r>
              <a:rPr lang="ko-KR" altLang="en-US" noProof="0"/>
              <a:t>년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altLang="ko-KR" noProof="0"/>
              <a:t>Contoso </a:t>
            </a:r>
            <a:r>
              <a:rPr lang="ko-KR" altLang="en-US" noProof="0"/>
              <a:t>비즈니스 계획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n-US" altLang="ko-KR" noProof="0" smtClean="0"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9566992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조직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개체 틀 38">
            <a:extLst>
              <a:ext uri="{FF2B5EF4-FFF2-40B4-BE49-F238E27FC236}">
                <a16:creationId xmlns:a16="http://schemas.microsoft.com/office/drawing/2014/main" id="{FCA6EB2C-E8DA-46AE-AD91-63B890E4AC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802" b="780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>
            <a:lvl1pPr>
              <a:defRPr sz="4000"/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altLang="ko-KR" noProof="0"/>
              <a:t>20XX</a:t>
            </a:r>
            <a:r>
              <a:rPr lang="ko-KR" altLang="en-US" noProof="0"/>
              <a:t>년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altLang="ko-KR" noProof="0"/>
              <a:t>Contoso </a:t>
            </a:r>
            <a:r>
              <a:rPr lang="ko-KR" altLang="en-US" noProof="0"/>
              <a:t>비즈니스 계획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n-US" altLang="ko-KR" noProof="0" smtClean="0"/>
              <a:t>‹#›</a:t>
            </a:fld>
            <a:endParaRPr lang="ko-KR" altLang="en-US" noProof="0"/>
          </a:p>
        </p:txBody>
      </p:sp>
      <p:sp>
        <p:nvSpPr>
          <p:cNvPr id="21" name="SmartArt Placeholder 20">
            <a:extLst>
              <a:ext uri="{FF2B5EF4-FFF2-40B4-BE49-F238E27FC236}">
                <a16:creationId xmlns:a16="http://schemas.microsoft.com/office/drawing/2014/main" id="{22DDECCB-0586-4A4E-B5E8-F4F3A0C4DD2C}"/>
              </a:ext>
            </a:extLst>
          </p:cNvPr>
          <p:cNvSpPr>
            <a:spLocks noGrp="1"/>
          </p:cNvSpPr>
          <p:nvPr>
            <p:ph type="dgm" sz="quarter" idx="27"/>
          </p:nvPr>
        </p:nvSpPr>
        <p:spPr>
          <a:xfrm>
            <a:off x="1088136" y="2039112"/>
            <a:ext cx="10515600" cy="3960812"/>
          </a:xfrm>
        </p:spPr>
        <p:txBody>
          <a:bodyPr rtlCol="0"/>
          <a:lstStyle/>
          <a:p>
            <a:pPr rtl="0"/>
            <a:r>
              <a:rPr lang="en-US" altLang="ko-KR" noProof="0"/>
              <a:t>SmartArt </a:t>
            </a:r>
            <a:r>
              <a:rPr lang="ko-KR" altLang="en-US" noProof="0"/>
              <a:t>그래픽을 추가하려면 아이콘을 클릭하십시오</a:t>
            </a:r>
          </a:p>
        </p:txBody>
      </p:sp>
    </p:spTree>
    <p:extLst>
      <p:ext uri="{BB962C8B-B14F-4D97-AF65-F5344CB8AC3E}">
        <p14:creationId xmlns:p14="http://schemas.microsoft.com/office/powerpoint/2010/main" val="39250250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기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개체 틀 17" descr="식물 사진 클로즈업&#10;">
            <a:extLst>
              <a:ext uri="{FF2B5EF4-FFF2-40B4-BE49-F238E27FC236}">
                <a16:creationId xmlns:a16="http://schemas.microsoft.com/office/drawing/2014/main" id="{7863BFED-18F0-48ED-A69C-CA7DB56543E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9072CCB7-8B6D-4640-9349-4BF4E6715721}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055BE3A6-48FA-4624-9CA9-027EFA2EFD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500288"/>
            <a:ext cx="10058400" cy="565265"/>
          </a:xfrm>
        </p:spPr>
        <p:txBody>
          <a:bodyPr rtlCol="0"/>
          <a:lstStyle>
            <a:lvl1pPr algn="ctr"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890913CB-E9D8-4BC6-BF27-FBDED2266B74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1657183" y="2411516"/>
            <a:ext cx="4114800" cy="274320"/>
          </a:xfrm>
        </p:spPr>
        <p:txBody>
          <a:bodyPr rtlCol="0"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ko-KR" altLang="en-US" noProof="0"/>
              <a:t>클릭하여 텍스트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657183" y="2707071"/>
            <a:ext cx="4114800" cy="731520"/>
          </a:xfrm>
        </p:spPr>
        <p:txBody>
          <a:bodyPr rtlCol="0">
            <a:normAutofit/>
          </a:bodyPr>
          <a:lstStyle>
            <a:lvl1pPr marL="0" indent="0">
              <a:lnSpc>
                <a:spcPts val="2200"/>
              </a:lnSpc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ko-KR" altLang="en-US" noProof="0"/>
              <a:t>클릭하여 텍스트 편집</a:t>
            </a:r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AC961473-F8E7-498A-AFFD-2BC0065884EC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1657183" y="3567512"/>
            <a:ext cx="4114800" cy="274320"/>
          </a:xfrm>
        </p:spPr>
        <p:txBody>
          <a:bodyPr rtlCol="0"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ko-KR" altLang="en-US" noProof="0"/>
              <a:t>클릭하여 텍스트 편집</a:t>
            </a:r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F32F6735-86D0-4D0F-9741-8D6C74C99BAA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1657183" y="3863067"/>
            <a:ext cx="4114800" cy="731520"/>
          </a:xfrm>
        </p:spPr>
        <p:txBody>
          <a:bodyPr rtlCol="0">
            <a:normAutofit/>
          </a:bodyPr>
          <a:lstStyle>
            <a:lvl1pPr marL="0" indent="0">
              <a:lnSpc>
                <a:spcPts val="2200"/>
              </a:lnSpc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ko-KR" altLang="en-US" noProof="0"/>
              <a:t>클릭하여 텍스트 편집</a:t>
            </a:r>
          </a:p>
        </p:txBody>
      </p:sp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DAD41BAB-B874-4283-8FDD-618EAB4B7CC6}"/>
              </a:ext>
            </a:extLst>
          </p:cNvPr>
          <p:cNvSpPr>
            <a:spLocks noGrp="1"/>
          </p:cNvSpPr>
          <p:nvPr>
            <p:ph idx="21" hasCustomPrompt="1"/>
          </p:nvPr>
        </p:nvSpPr>
        <p:spPr>
          <a:xfrm>
            <a:off x="1657183" y="4737597"/>
            <a:ext cx="4114800" cy="274320"/>
          </a:xfrm>
        </p:spPr>
        <p:txBody>
          <a:bodyPr rtlCol="0"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ko-KR" altLang="en-US" noProof="0"/>
              <a:t>클릭하여 텍스트 편집</a:t>
            </a:r>
          </a:p>
        </p:txBody>
      </p: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6382FE5C-EADC-4EF2-9E4F-06BDCA5551B3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1657183" y="5033152"/>
            <a:ext cx="4114800" cy="731520"/>
          </a:xfrm>
        </p:spPr>
        <p:txBody>
          <a:bodyPr rtlCol="0">
            <a:normAutofit/>
          </a:bodyPr>
          <a:lstStyle>
            <a:lvl1pPr marL="0" indent="0">
              <a:lnSpc>
                <a:spcPts val="2200"/>
              </a:lnSpc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ko-KR" altLang="en-US" noProof="0"/>
              <a:t>클릭하여 텍스트 편집</a:t>
            </a: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65016684-22E4-49BC-9E14-2E73CF3F757D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6404811" y="2411516"/>
            <a:ext cx="4114800" cy="274320"/>
          </a:xfrm>
        </p:spPr>
        <p:txBody>
          <a:bodyPr rtlCol="0"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ko-KR" altLang="en-US" noProof="0"/>
              <a:t>클릭하여 텍스트 편집</a:t>
            </a: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5C52459E-612F-4699-B9E5-39839B5B6D79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6404811" y="2707071"/>
            <a:ext cx="4114800" cy="731520"/>
          </a:xfrm>
        </p:spPr>
        <p:txBody>
          <a:bodyPr rtlCol="0">
            <a:normAutofit/>
          </a:bodyPr>
          <a:lstStyle>
            <a:lvl1pPr marL="0" indent="0">
              <a:lnSpc>
                <a:spcPts val="2200"/>
              </a:lnSpc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ko-KR" altLang="en-US" noProof="0"/>
              <a:t>클릭하여 텍스트 편집</a:t>
            </a:r>
          </a:p>
        </p:txBody>
      </p:sp>
      <p:sp>
        <p:nvSpPr>
          <p:cNvPr id="17" name="내용 개체 틀 2">
            <a:extLst>
              <a:ext uri="{FF2B5EF4-FFF2-40B4-BE49-F238E27FC236}">
                <a16:creationId xmlns:a16="http://schemas.microsoft.com/office/drawing/2014/main" id="{C93FEF41-CD0D-4D3A-90FA-2F123068E73D}"/>
              </a:ext>
            </a:extLst>
          </p:cNvPr>
          <p:cNvSpPr>
            <a:spLocks noGrp="1"/>
          </p:cNvSpPr>
          <p:nvPr>
            <p:ph idx="23" hasCustomPrompt="1"/>
          </p:nvPr>
        </p:nvSpPr>
        <p:spPr>
          <a:xfrm>
            <a:off x="6404811" y="3570539"/>
            <a:ext cx="4114800" cy="274320"/>
          </a:xfrm>
        </p:spPr>
        <p:txBody>
          <a:bodyPr rtlCol="0"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ko-KR" altLang="en-US" noProof="0"/>
              <a:t>클릭하여 텍스트 편집</a:t>
            </a:r>
          </a:p>
        </p:txBody>
      </p:sp>
      <p:sp>
        <p:nvSpPr>
          <p:cNvPr id="16" name="내용 개체 틀 2">
            <a:extLst>
              <a:ext uri="{FF2B5EF4-FFF2-40B4-BE49-F238E27FC236}">
                <a16:creationId xmlns:a16="http://schemas.microsoft.com/office/drawing/2014/main" id="{56A7E58B-04CA-4390-878D-CBE6185E320A}"/>
              </a:ext>
            </a:extLst>
          </p:cNvPr>
          <p:cNvSpPr>
            <a:spLocks noGrp="1"/>
          </p:cNvSpPr>
          <p:nvPr>
            <p:ph idx="22" hasCustomPrompt="1"/>
          </p:nvPr>
        </p:nvSpPr>
        <p:spPr>
          <a:xfrm>
            <a:off x="6404811" y="3865136"/>
            <a:ext cx="4114800" cy="731520"/>
          </a:xfrm>
        </p:spPr>
        <p:txBody>
          <a:bodyPr rtlCol="0">
            <a:normAutofit/>
          </a:bodyPr>
          <a:lstStyle>
            <a:lvl1pPr marL="0" indent="0">
              <a:lnSpc>
                <a:spcPts val="2200"/>
              </a:lnSpc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ko-KR" altLang="en-US" noProof="0"/>
              <a:t>클릭하여 텍스트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Contoso </a:t>
            </a:r>
            <a:r>
              <a:rPr lang="ko-KR" altLang="en-US" noProof="0"/>
              <a:t>비즈니스 계획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9192607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시장 요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개체 틀 5">
            <a:extLst>
              <a:ext uri="{FF2B5EF4-FFF2-40B4-BE49-F238E27FC236}">
                <a16:creationId xmlns:a16="http://schemas.microsoft.com/office/drawing/2014/main" id="{5FF0F6C8-DE96-49F6-9B94-970D5FD91AF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B74849AF-E9E9-4606-B5ED-99DD9840B922}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500288"/>
            <a:ext cx="10058400" cy="565265"/>
          </a:xfrm>
        </p:spPr>
        <p:txBody>
          <a:bodyPr rtlCol="0"/>
          <a:lstStyle>
            <a:lvl1pPr algn="ctr"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53312" y="3548340"/>
            <a:ext cx="2743200" cy="2286000"/>
          </a:xfrm>
        </p:spPr>
        <p:txBody>
          <a:bodyPr rtlCol="0">
            <a:normAutofit/>
          </a:bodyPr>
          <a:lstStyle>
            <a:lvl1pPr marL="0" indent="0" algn="ctr">
              <a:lnSpc>
                <a:spcPts val="2000"/>
              </a:lnSpc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ko-KR" altLang="en-US" noProof="0"/>
              <a:t>클릭하여 텍스트 편집</a:t>
            </a: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2230B408-EB55-4F52-8E6D-81122B0E6748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4759452" y="3548340"/>
            <a:ext cx="2743200" cy="2286000"/>
          </a:xfrm>
        </p:spPr>
        <p:txBody>
          <a:bodyPr rtlCol="0">
            <a:normAutofit/>
          </a:bodyPr>
          <a:lstStyle>
            <a:lvl1pPr marL="0" indent="0" algn="ctr">
              <a:lnSpc>
                <a:spcPts val="2000"/>
              </a:lnSpc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ko-KR" altLang="en-US" noProof="0"/>
              <a:t>클릭하여 텍스트 편집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8594AD6F-861E-4958-9DD7-5C6CBEA15343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8165592" y="3548340"/>
            <a:ext cx="2743200" cy="2286000"/>
          </a:xfrm>
        </p:spPr>
        <p:txBody>
          <a:bodyPr rtlCol="0">
            <a:normAutofit/>
          </a:bodyPr>
          <a:lstStyle>
            <a:lvl1pPr marL="0" indent="0" algn="ctr">
              <a:lnSpc>
                <a:spcPts val="2000"/>
              </a:lnSpc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ko-KR" altLang="en-US" noProof="0"/>
              <a:t>클릭하여 텍스트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Contoso </a:t>
            </a:r>
            <a:r>
              <a:rPr lang="ko-KR" altLang="en-US" noProof="0"/>
              <a:t>비즈니스 계획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15279588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그림 개체 틀 11">
            <a:extLst>
              <a:ext uri="{FF2B5EF4-FFF2-40B4-BE49-F238E27FC236}">
                <a16:creationId xmlns:a16="http://schemas.microsoft.com/office/drawing/2014/main" id="{5AA14AE4-11F2-4FDA-9E81-B2567D6A647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24" y="0"/>
            <a:ext cx="6181344" cy="6858000"/>
          </a:xfrm>
          <a:custGeom>
            <a:avLst/>
            <a:gdLst>
              <a:gd name="connsiteX0" fmla="*/ 961757 w 6181344"/>
              <a:gd name="connsiteY0" fmla="*/ 4070850 h 6858000"/>
              <a:gd name="connsiteX1" fmla="*/ 961757 w 6181344"/>
              <a:gd name="connsiteY1" fmla="*/ 5076690 h 6858000"/>
              <a:gd name="connsiteX2" fmla="*/ 6094475 w 6181344"/>
              <a:gd name="connsiteY2" fmla="*/ 5076690 h 6858000"/>
              <a:gd name="connsiteX3" fmla="*/ 6094475 w 6181344"/>
              <a:gd name="connsiteY3" fmla="*/ 4070850 h 6858000"/>
              <a:gd name="connsiteX4" fmla="*/ 0 w 6181344"/>
              <a:gd name="connsiteY4" fmla="*/ 0 h 6858000"/>
              <a:gd name="connsiteX5" fmla="*/ 6181344 w 6181344"/>
              <a:gd name="connsiteY5" fmla="*/ 0 h 6858000"/>
              <a:gd name="connsiteX6" fmla="*/ 6181344 w 6181344"/>
              <a:gd name="connsiteY6" fmla="*/ 6858000 h 6858000"/>
              <a:gd name="connsiteX7" fmla="*/ 0 w 6181344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81344" h="6858000">
                <a:moveTo>
                  <a:pt x="961757" y="4070850"/>
                </a:moveTo>
                <a:lnTo>
                  <a:pt x="961757" y="5076690"/>
                </a:lnTo>
                <a:lnTo>
                  <a:pt x="6094475" y="5076690"/>
                </a:lnTo>
                <a:lnTo>
                  <a:pt x="6094475" y="4070850"/>
                </a:lnTo>
                <a:close/>
                <a:moveTo>
                  <a:pt x="0" y="0"/>
                </a:moveTo>
                <a:lnTo>
                  <a:pt x="6181344" y="0"/>
                </a:lnTo>
                <a:lnTo>
                  <a:pt x="618134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rtlCol="0">
            <a:noAutofit/>
          </a:bodyPr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93EBD09-1706-473B-B779-2BE1D717216B}"/>
              </a:ext>
            </a:extLst>
          </p:cNvPr>
          <p:cNvSpPr/>
          <p:nvPr userDrawn="1"/>
        </p:nvSpPr>
        <p:spPr>
          <a:xfrm>
            <a:off x="963281" y="4070850"/>
            <a:ext cx="5132718" cy="1005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2728" y="4151376"/>
            <a:ext cx="4443664" cy="914400"/>
          </a:xfrm>
        </p:spPr>
        <p:txBody>
          <a:bodyPr rtlCol="0" anchor="ctr" anchorCtr="0">
            <a:normAutofit/>
          </a:bodyPr>
          <a:lstStyle>
            <a:lvl1pPr algn="ctr">
              <a:defRPr sz="3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9" name="그림 개체 틀 8">
            <a:extLst>
              <a:ext uri="{FF2B5EF4-FFF2-40B4-BE49-F238E27FC236}">
                <a16:creationId xmlns:a16="http://schemas.microsoft.com/office/drawing/2014/main" id="{5F381AAE-62C0-4761-90A8-43C8E0B3D2A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048000" y="777240"/>
            <a:ext cx="8229600" cy="5303520"/>
          </a:xfrm>
          <a:custGeom>
            <a:avLst/>
            <a:gdLst>
              <a:gd name="connsiteX0" fmla="*/ 0 w 8229600"/>
              <a:gd name="connsiteY0" fmla="*/ 0 h 5303520"/>
              <a:gd name="connsiteX1" fmla="*/ 8229600 w 8229600"/>
              <a:gd name="connsiteY1" fmla="*/ 0 h 5303520"/>
              <a:gd name="connsiteX2" fmla="*/ 8229600 w 8229600"/>
              <a:gd name="connsiteY2" fmla="*/ 5303520 h 5303520"/>
              <a:gd name="connsiteX3" fmla="*/ 0 w 8229600"/>
              <a:gd name="connsiteY3" fmla="*/ 5303520 h 5303520"/>
              <a:gd name="connsiteX4" fmla="*/ 0 w 8229600"/>
              <a:gd name="connsiteY4" fmla="*/ 4299450 h 5303520"/>
              <a:gd name="connsiteX5" fmla="*/ 3047999 w 8229600"/>
              <a:gd name="connsiteY5" fmla="*/ 4299450 h 5303520"/>
              <a:gd name="connsiteX6" fmla="*/ 3047999 w 8229600"/>
              <a:gd name="connsiteY6" fmla="*/ 3293610 h 5303520"/>
              <a:gd name="connsiteX7" fmla="*/ 0 w 8229600"/>
              <a:gd name="connsiteY7" fmla="*/ 3293610 h 5303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229600" h="5303520">
                <a:moveTo>
                  <a:pt x="0" y="0"/>
                </a:moveTo>
                <a:lnTo>
                  <a:pt x="8229600" y="0"/>
                </a:lnTo>
                <a:lnTo>
                  <a:pt x="8229600" y="5303520"/>
                </a:lnTo>
                <a:lnTo>
                  <a:pt x="0" y="5303520"/>
                </a:lnTo>
                <a:lnTo>
                  <a:pt x="0" y="4299450"/>
                </a:lnTo>
                <a:lnTo>
                  <a:pt x="3047999" y="4299450"/>
                </a:lnTo>
                <a:lnTo>
                  <a:pt x="3047999" y="3293610"/>
                </a:lnTo>
                <a:lnTo>
                  <a:pt x="0" y="329361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 rtlCol="0">
            <a:noAutofit/>
          </a:bodyPr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EB05F6-A3ED-45AB-B103-D5E34BFD60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F029C1C-740D-4213-96FE-1FAA3072F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Contoso </a:t>
            </a:r>
            <a:r>
              <a:rPr lang="ko-KR" altLang="en-US" noProof="0"/>
              <a:t>비즈니스 계획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54E8801-7449-48B4-8D64-BCE20D083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15916592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즈니스 개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C62EDD7B-9CFE-429C-B002-CB0D9B31ECD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24" y="0"/>
            <a:ext cx="12188952" cy="6858000"/>
          </a:xfrm>
          <a:solidFill>
            <a:schemeClr val="bg1"/>
          </a:solidFill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0F3BCA8-7FE0-4921-AE34-6F98AC0AC858}"/>
              </a:ext>
            </a:extLst>
          </p:cNvPr>
          <p:cNvSpPr/>
          <p:nvPr userDrawn="1"/>
        </p:nvSpPr>
        <p:spPr>
          <a:xfrm>
            <a:off x="6096000" y="1143000"/>
            <a:ext cx="5486400" cy="457200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65760" rtlCol="0" anchor="ctr"/>
          <a:lstStyle/>
          <a:p>
            <a:pPr algn="ctr" rtl="0"/>
            <a:endParaRPr lang="ko-KR" altLang="en-US" sz="3600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143000"/>
            <a:ext cx="5486400" cy="4572000"/>
          </a:xfrm>
          <a:solidFill>
            <a:schemeClr val="bg1">
              <a:alpha val="90000"/>
            </a:schemeClr>
          </a:solidFill>
        </p:spPr>
        <p:txBody>
          <a:bodyPr lIns="612648" tIns="822960" rIns="457200" rtlCol="0" anchor="t">
            <a:noAutofit/>
          </a:bodyPr>
          <a:lstStyle>
            <a:lvl1pPr>
              <a:defRPr sz="3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629400" y="2996693"/>
            <a:ext cx="4416552" cy="2216986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ko-KR" altLang="en-US" noProof="0"/>
              <a:t>클릭하여 텍스트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Contoso </a:t>
            </a:r>
            <a:r>
              <a:rPr lang="ko-KR" altLang="en-US" noProof="0"/>
              <a:t>비즈니스 계획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4514624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224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시간 표시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64" name="텍스트 개체 틀 3">
            <a:extLst>
              <a:ext uri="{FF2B5EF4-FFF2-40B4-BE49-F238E27FC236}">
                <a16:creationId xmlns:a16="http://schemas.microsoft.com/office/drawing/2014/main" id="{7CFD315B-9E75-4209-B7A2-80B8449A4E2F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2148840" y="1993392"/>
            <a:ext cx="1828800" cy="696885"/>
          </a:xfrm>
          <a:noFill/>
          <a:ln w="12700">
            <a:solidFill>
              <a:schemeClr val="accent3"/>
            </a:solidFill>
          </a:ln>
        </p:spPr>
        <p:txBody>
          <a:bodyPr tIns="36000" rtlCol="0" anchor="ctr" anchorCtr="1"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ko-KR" altLang="en-US" noProof="0"/>
              <a:t>항목 제목</a:t>
            </a:r>
          </a:p>
        </p:txBody>
      </p:sp>
      <p:sp>
        <p:nvSpPr>
          <p:cNvPr id="38" name="텍스트 개체 틀 10">
            <a:extLst>
              <a:ext uri="{FF2B5EF4-FFF2-40B4-BE49-F238E27FC236}">
                <a16:creationId xmlns:a16="http://schemas.microsoft.com/office/drawing/2014/main" id="{0FE649C6-E102-4D6E-ABCC-F2992D28195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255264"/>
            <a:ext cx="731520" cy="457200"/>
          </a:xfrm>
        </p:spPr>
        <p:txBody>
          <a:bodyPr rtlCol="0" anchor="ctr"/>
          <a:lstStyle>
            <a:lvl1pPr marL="0" indent="0" algn="ctr">
              <a:buNone/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ko-KR" altLang="en-US" noProof="0"/>
              <a:t>연도</a:t>
            </a:r>
          </a:p>
        </p:txBody>
      </p:sp>
      <p:sp>
        <p:nvSpPr>
          <p:cNvPr id="39" name="텍스트 개체 틀 10">
            <a:extLst>
              <a:ext uri="{FF2B5EF4-FFF2-40B4-BE49-F238E27FC236}">
                <a16:creationId xmlns:a16="http://schemas.microsoft.com/office/drawing/2014/main" id="{BE213787-ACF7-458D-9A73-3F194978B6D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US" noProof="0"/>
          </a:p>
        </p:txBody>
      </p:sp>
      <p:sp>
        <p:nvSpPr>
          <p:cNvPr id="40" name="텍스트 개체 틀 10">
            <a:extLst>
              <a:ext uri="{FF2B5EF4-FFF2-40B4-BE49-F238E27FC236}">
                <a16:creationId xmlns:a16="http://schemas.microsoft.com/office/drawing/2014/main" id="{6154F8E5-E3E5-4C0F-AE2F-2170C25EDC5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2344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US" noProof="0"/>
          </a:p>
        </p:txBody>
      </p:sp>
      <p:sp>
        <p:nvSpPr>
          <p:cNvPr id="41" name="텍스트 개체 틀 10">
            <a:extLst>
              <a:ext uri="{FF2B5EF4-FFF2-40B4-BE49-F238E27FC236}">
                <a16:creationId xmlns:a16="http://schemas.microsoft.com/office/drawing/2014/main" id="{B1453360-81EF-4EB1-B249-712DA6E62C8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US" noProof="0"/>
          </a:p>
        </p:txBody>
      </p:sp>
      <p:sp>
        <p:nvSpPr>
          <p:cNvPr id="42" name="텍스트 개체 틀 10">
            <a:extLst>
              <a:ext uri="{FF2B5EF4-FFF2-40B4-BE49-F238E27FC236}">
                <a16:creationId xmlns:a16="http://schemas.microsoft.com/office/drawing/2014/main" id="{9FBB54B5-A522-4A23-BBF7-AD1A18EDFD1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US" noProof="0"/>
          </a:p>
        </p:txBody>
      </p:sp>
      <p:sp>
        <p:nvSpPr>
          <p:cNvPr id="44" name="텍스트 개체 틀 10">
            <a:extLst>
              <a:ext uri="{FF2B5EF4-FFF2-40B4-BE49-F238E27FC236}">
                <a16:creationId xmlns:a16="http://schemas.microsoft.com/office/drawing/2014/main" id="{867C3CE9-8463-4382-AE21-F6BF3518D01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US" noProof="0"/>
          </a:p>
        </p:txBody>
      </p:sp>
      <p:sp>
        <p:nvSpPr>
          <p:cNvPr id="45" name="텍스트 개체 틀 10">
            <a:extLst>
              <a:ext uri="{FF2B5EF4-FFF2-40B4-BE49-F238E27FC236}">
                <a16:creationId xmlns:a16="http://schemas.microsoft.com/office/drawing/2014/main" id="{FDB7C866-DDCF-4E42-8CC8-A211234AFBAB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US" noProof="0"/>
          </a:p>
        </p:txBody>
      </p:sp>
      <p:sp>
        <p:nvSpPr>
          <p:cNvPr id="46" name="텍스트 개체 틀 10">
            <a:extLst>
              <a:ext uri="{FF2B5EF4-FFF2-40B4-BE49-F238E27FC236}">
                <a16:creationId xmlns:a16="http://schemas.microsoft.com/office/drawing/2014/main" id="{C4F4671C-F421-46D3-B43B-46B3F0DF596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US" noProof="0"/>
          </a:p>
        </p:txBody>
      </p:sp>
      <p:sp>
        <p:nvSpPr>
          <p:cNvPr id="48" name="텍스트 개체 틀 10">
            <a:extLst>
              <a:ext uri="{FF2B5EF4-FFF2-40B4-BE49-F238E27FC236}">
                <a16:creationId xmlns:a16="http://schemas.microsoft.com/office/drawing/2014/main" id="{0E7055C4-CE9C-411A-A475-92AB82FE1E7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US" noProof="0"/>
          </a:p>
        </p:txBody>
      </p:sp>
      <p:sp>
        <p:nvSpPr>
          <p:cNvPr id="49" name="텍스트 개체 틀 10">
            <a:extLst>
              <a:ext uri="{FF2B5EF4-FFF2-40B4-BE49-F238E27FC236}">
                <a16:creationId xmlns:a16="http://schemas.microsoft.com/office/drawing/2014/main" id="{5B7AA0C1-6D4F-4D6B-9E27-6ECEE6F49E6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US" noProof="0"/>
          </a:p>
        </p:txBody>
      </p:sp>
      <p:sp>
        <p:nvSpPr>
          <p:cNvPr id="47" name="텍스트 개체 틀 10">
            <a:extLst>
              <a:ext uri="{FF2B5EF4-FFF2-40B4-BE49-F238E27FC236}">
                <a16:creationId xmlns:a16="http://schemas.microsoft.com/office/drawing/2014/main" id="{6D392CE7-6DB5-412C-939E-200FAC216434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US" noProof="0"/>
          </a:p>
        </p:txBody>
      </p:sp>
      <p:sp>
        <p:nvSpPr>
          <p:cNvPr id="50" name="텍스트 개체 틀 10">
            <a:extLst>
              <a:ext uri="{FF2B5EF4-FFF2-40B4-BE49-F238E27FC236}">
                <a16:creationId xmlns:a16="http://schemas.microsoft.com/office/drawing/2014/main" id="{A5EC4B0C-5DD6-4EEB-AF30-E36D4F9E5EC0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US" noProof="0"/>
          </a:p>
        </p:txBody>
      </p:sp>
      <p:sp>
        <p:nvSpPr>
          <p:cNvPr id="51" name="텍스트 개체 틀 10">
            <a:extLst>
              <a:ext uri="{FF2B5EF4-FFF2-40B4-BE49-F238E27FC236}">
                <a16:creationId xmlns:a16="http://schemas.microsoft.com/office/drawing/2014/main" id="{2521C66C-8612-487A-AB8B-18249AB8BF27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US" noProof="0"/>
          </a:p>
        </p:txBody>
      </p:sp>
      <p:sp>
        <p:nvSpPr>
          <p:cNvPr id="43" name="텍스트 개체 틀 10">
            <a:extLst>
              <a:ext uri="{FF2B5EF4-FFF2-40B4-BE49-F238E27FC236}">
                <a16:creationId xmlns:a16="http://schemas.microsoft.com/office/drawing/2014/main" id="{824436FA-ECBE-4BB1-9126-66F330E7F0A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114800"/>
            <a:ext cx="731520" cy="457200"/>
          </a:xfrm>
        </p:spPr>
        <p:txBody>
          <a:bodyPr rtlCol="0" anchor="ctr"/>
          <a:lstStyle>
            <a:lvl1pPr marL="0" indent="0" algn="ctr">
              <a:buNone/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ko-KR" altLang="en-US" noProof="0"/>
              <a:t>연도</a:t>
            </a:r>
          </a:p>
        </p:txBody>
      </p:sp>
      <p:sp>
        <p:nvSpPr>
          <p:cNvPr id="52" name="텍스트 개체 틀 10">
            <a:extLst>
              <a:ext uri="{FF2B5EF4-FFF2-40B4-BE49-F238E27FC236}">
                <a16:creationId xmlns:a16="http://schemas.microsoft.com/office/drawing/2014/main" id="{0622C4FE-C10F-4B57-B40B-0FA21F33051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US" noProof="0"/>
          </a:p>
        </p:txBody>
      </p:sp>
      <p:sp>
        <p:nvSpPr>
          <p:cNvPr id="53" name="텍스트 개체 틀 10">
            <a:extLst>
              <a:ext uri="{FF2B5EF4-FFF2-40B4-BE49-F238E27FC236}">
                <a16:creationId xmlns:a16="http://schemas.microsoft.com/office/drawing/2014/main" id="{0E5C83ED-676D-4C6E-84B3-CF127AC5444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2344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US" noProof="0"/>
          </a:p>
        </p:txBody>
      </p:sp>
      <p:sp>
        <p:nvSpPr>
          <p:cNvPr id="54" name="텍스트 개체 틀 10">
            <a:extLst>
              <a:ext uri="{FF2B5EF4-FFF2-40B4-BE49-F238E27FC236}">
                <a16:creationId xmlns:a16="http://schemas.microsoft.com/office/drawing/2014/main" id="{678DF814-ABAE-422D-8055-BD8FF43DDF54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US" noProof="0"/>
          </a:p>
        </p:txBody>
      </p:sp>
      <p:sp>
        <p:nvSpPr>
          <p:cNvPr id="55" name="텍스트 개체 틀 10">
            <a:extLst>
              <a:ext uri="{FF2B5EF4-FFF2-40B4-BE49-F238E27FC236}">
                <a16:creationId xmlns:a16="http://schemas.microsoft.com/office/drawing/2014/main" id="{E7022C5B-31FF-4550-9CDC-2CF1AB17D556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US" noProof="0"/>
          </a:p>
        </p:txBody>
      </p:sp>
      <p:sp>
        <p:nvSpPr>
          <p:cNvPr id="56" name="텍스트 개체 틀 10">
            <a:extLst>
              <a:ext uri="{FF2B5EF4-FFF2-40B4-BE49-F238E27FC236}">
                <a16:creationId xmlns:a16="http://schemas.microsoft.com/office/drawing/2014/main" id="{C54252E9-4902-4781-BE29-34163ABE7ED9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US" noProof="0"/>
          </a:p>
        </p:txBody>
      </p:sp>
      <p:sp>
        <p:nvSpPr>
          <p:cNvPr id="57" name="텍스트 개체 틀 10">
            <a:extLst>
              <a:ext uri="{FF2B5EF4-FFF2-40B4-BE49-F238E27FC236}">
                <a16:creationId xmlns:a16="http://schemas.microsoft.com/office/drawing/2014/main" id="{0FD8FBC5-AD5D-464D-8360-6AA55AA2FA76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US" noProof="0"/>
          </a:p>
        </p:txBody>
      </p:sp>
      <p:sp>
        <p:nvSpPr>
          <p:cNvPr id="58" name="텍스트 개체 틀 10">
            <a:extLst>
              <a:ext uri="{FF2B5EF4-FFF2-40B4-BE49-F238E27FC236}">
                <a16:creationId xmlns:a16="http://schemas.microsoft.com/office/drawing/2014/main" id="{C90BD4FA-047A-4A4F-B1E2-4FDEA49BB0A0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US" noProof="0"/>
          </a:p>
        </p:txBody>
      </p:sp>
      <p:sp>
        <p:nvSpPr>
          <p:cNvPr id="60" name="텍스트 개체 틀 10">
            <a:extLst>
              <a:ext uri="{FF2B5EF4-FFF2-40B4-BE49-F238E27FC236}">
                <a16:creationId xmlns:a16="http://schemas.microsoft.com/office/drawing/2014/main" id="{5FBE1C04-A830-4310-A83C-178E44D8A72F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US" noProof="0"/>
          </a:p>
        </p:txBody>
      </p:sp>
      <p:sp>
        <p:nvSpPr>
          <p:cNvPr id="61" name="텍스트 개체 틀 10">
            <a:extLst>
              <a:ext uri="{FF2B5EF4-FFF2-40B4-BE49-F238E27FC236}">
                <a16:creationId xmlns:a16="http://schemas.microsoft.com/office/drawing/2014/main" id="{EB543626-7655-454D-8E28-B2391850A39C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US" noProof="0"/>
          </a:p>
        </p:txBody>
      </p:sp>
      <p:sp>
        <p:nvSpPr>
          <p:cNvPr id="59" name="텍스트 개체 틀 10">
            <a:extLst>
              <a:ext uri="{FF2B5EF4-FFF2-40B4-BE49-F238E27FC236}">
                <a16:creationId xmlns:a16="http://schemas.microsoft.com/office/drawing/2014/main" id="{5F306D8F-E1A5-492D-9145-6445614AB282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US" noProof="0"/>
          </a:p>
        </p:txBody>
      </p:sp>
      <p:sp>
        <p:nvSpPr>
          <p:cNvPr id="62" name="텍스트 개체 틀 10">
            <a:extLst>
              <a:ext uri="{FF2B5EF4-FFF2-40B4-BE49-F238E27FC236}">
                <a16:creationId xmlns:a16="http://schemas.microsoft.com/office/drawing/2014/main" id="{9C109601-CAE5-44CE-ADF7-9FB216F81780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US" noProof="0"/>
          </a:p>
        </p:txBody>
      </p:sp>
      <p:sp>
        <p:nvSpPr>
          <p:cNvPr id="63" name="텍스트 개체 틀 10">
            <a:extLst>
              <a:ext uri="{FF2B5EF4-FFF2-40B4-BE49-F238E27FC236}">
                <a16:creationId xmlns:a16="http://schemas.microsoft.com/office/drawing/2014/main" id="{17AE5B8B-FA0E-40E2-9841-D0F9AB83E023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US" noProof="0"/>
          </a:p>
        </p:txBody>
      </p:sp>
      <p:sp>
        <p:nvSpPr>
          <p:cNvPr id="33" name="날짜 개체 틀 3">
            <a:extLst>
              <a:ext uri="{FF2B5EF4-FFF2-40B4-BE49-F238E27FC236}">
                <a16:creationId xmlns:a16="http://schemas.microsoft.com/office/drawing/2014/main" id="{1560C8D6-BAAE-4E4C-B478-D7EEA33BC3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noProof="0"/>
              <a:t>20XX</a:t>
            </a:r>
            <a:r>
              <a:rPr lang="ko-KR" altLang="en-US" noProof="0"/>
              <a:t>년</a:t>
            </a:r>
          </a:p>
        </p:txBody>
      </p:sp>
      <p:sp>
        <p:nvSpPr>
          <p:cNvPr id="34" name="바닥글 개체 틀 4">
            <a:extLst>
              <a:ext uri="{FF2B5EF4-FFF2-40B4-BE49-F238E27FC236}">
                <a16:creationId xmlns:a16="http://schemas.microsoft.com/office/drawing/2014/main" id="{2D34A825-4619-4016-B027-DA83FE075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en-US" altLang="ko-KR" noProof="0"/>
              <a:t>Contoso </a:t>
            </a:r>
            <a:r>
              <a:rPr lang="ko-KR" altLang="en-US" noProof="0"/>
              <a:t>비즈니스 계획</a:t>
            </a:r>
          </a:p>
        </p:txBody>
      </p:sp>
      <p:sp>
        <p:nvSpPr>
          <p:cNvPr id="35" name="슬라이드 번호 개체 틀 5">
            <a:extLst>
              <a:ext uri="{FF2B5EF4-FFF2-40B4-BE49-F238E27FC236}">
                <a16:creationId xmlns:a16="http://schemas.microsoft.com/office/drawing/2014/main" id="{A065CC06-C5B6-44D0-8071-1833580ABF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noProof="0" smtClean="0"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4110640421"/>
      </p:ext>
    </p:extLst>
  </p:cSld>
  <p:clrMapOvr>
    <a:masterClrMapping/>
  </p:clrMapOvr>
  <p:hf hd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7029"/>
            <a:ext cx="10515600" cy="6400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Contoso </a:t>
            </a:r>
            <a:r>
              <a:rPr lang="ko-KR" altLang="en-US" noProof="0"/>
              <a:t>비즈니스 계획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4" r:id="rId3"/>
    <p:sldLayoutId id="2147483675" r:id="rId4"/>
    <p:sldLayoutId id="2147483667" r:id="rId5"/>
    <p:sldLayoutId id="2147483666" r:id="rId6"/>
    <p:sldLayoutId id="2147483651" r:id="rId7"/>
    <p:sldLayoutId id="2147483670" r:id="rId8"/>
    <p:sldLayoutId id="2147483672" r:id="rId9"/>
    <p:sldLayoutId id="2147483653" r:id="rId10"/>
    <p:sldLayoutId id="2147483674" r:id="rId11"/>
    <p:sldLayoutId id="2147483668" r:id="rId12"/>
    <p:sldLayoutId id="2147483669" r:id="rId13"/>
    <p:sldLayoutId id="2147483673" r:id="rId14"/>
    <p:sldLayoutId id="2147483671" r:id="rId15"/>
  </p:sldLayoutIdLst>
  <p:hf hdr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72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1920" userDrawn="1">
          <p15:clr>
            <a:srgbClr val="F26B43"/>
          </p15:clr>
        </p15:guide>
        <p15:guide id="4" pos="5760" userDrawn="1">
          <p15:clr>
            <a:srgbClr val="F26B43"/>
          </p15:clr>
        </p15:guide>
        <p15:guide id="5" pos="5184" userDrawn="1">
          <p15:clr>
            <a:srgbClr val="5ACBF0"/>
          </p15:clr>
        </p15:guide>
        <p15:guide id="6" pos="2496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12572" y="1911282"/>
            <a:ext cx="6372757" cy="1037192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/>
              <a:t>영화 찾아 삼만리</a:t>
            </a:r>
            <a:r>
              <a:rPr lang="en-US" altLang="ko-KR" sz="2200"/>
              <a:t>(</a:t>
            </a:r>
            <a:r>
              <a:rPr lang="ko-KR" altLang="en-US" sz="2200"/>
              <a:t>영화추천사이트</a:t>
            </a:r>
            <a:r>
              <a:rPr lang="en-US" altLang="ko-KR" sz="2200"/>
              <a:t>)</a:t>
            </a:r>
            <a:endParaRPr lang="ko-KR" altLang="en-US" sz="2200" dirty="0"/>
          </a:p>
        </p:txBody>
      </p:sp>
      <p:sp>
        <p:nvSpPr>
          <p:cNvPr id="23" name="부제목 22">
            <a:extLst>
              <a:ext uri="{FF2B5EF4-FFF2-40B4-BE49-F238E27FC236}">
                <a16:creationId xmlns:a16="http://schemas.microsoft.com/office/drawing/2014/main" id="{4829E901-B0F6-4B1C-8D1C-8B758458B7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06979" y="4837176"/>
            <a:ext cx="3937416" cy="572798"/>
          </a:xfrm>
        </p:spPr>
        <p:txBody>
          <a:bodyPr rtlCol="0">
            <a:normAutofit fontScale="77500" lnSpcReduction="20000"/>
          </a:bodyPr>
          <a:lstStyle/>
          <a:p>
            <a:pPr rtl="0"/>
            <a:r>
              <a:rPr lang="en-US" altLang="ko-KR"/>
              <a:t>Team</a:t>
            </a:r>
          </a:p>
          <a:p>
            <a:pPr rtl="0"/>
            <a:r>
              <a:rPr lang="ko-KR" altLang="en-US"/>
              <a:t>권가영</a:t>
            </a:r>
            <a:r>
              <a:rPr lang="en-US" altLang="ko-KR"/>
              <a:t>, </a:t>
            </a:r>
            <a:r>
              <a:rPr lang="ko-KR" altLang="en-US"/>
              <a:t>이경석</a:t>
            </a:r>
            <a:r>
              <a:rPr lang="en-US" altLang="ko-KR"/>
              <a:t>, </a:t>
            </a:r>
            <a:r>
              <a:rPr lang="ko-KR" altLang="en-US"/>
              <a:t>이지윤</a:t>
            </a:r>
            <a:r>
              <a:rPr lang="en-US" altLang="ko-KR"/>
              <a:t>, </a:t>
            </a:r>
            <a:r>
              <a:rPr lang="ko-KR" altLang="en-US"/>
              <a:t>최성아</a:t>
            </a:r>
            <a:endParaRPr lang="ko-KR" altLang="en-US" dirty="0"/>
          </a:p>
        </p:txBody>
      </p:sp>
      <p:pic>
        <p:nvPicPr>
          <p:cNvPr id="19" name="그림 18" descr="텍스트, 컨테이너, 바구니이(가) 표시된 사진&#10;&#10;자동 생성된 설명">
            <a:extLst>
              <a:ext uri="{FF2B5EF4-FFF2-40B4-BE49-F238E27FC236}">
                <a16:creationId xmlns:a16="http://schemas.microsoft.com/office/drawing/2014/main" id="{623E9D6C-307A-D7C4-9E83-2D99E3E900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4479" y="1525084"/>
            <a:ext cx="2160282" cy="1809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1801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A25E58BD-88CA-A676-9E14-119359E0D30A}"/>
              </a:ext>
            </a:extLst>
          </p:cNvPr>
          <p:cNvSpPr txBox="1">
            <a:spLocks/>
          </p:cNvSpPr>
          <p:nvPr/>
        </p:nvSpPr>
        <p:spPr>
          <a:xfrm>
            <a:off x="970383" y="75988"/>
            <a:ext cx="6176865" cy="8698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/>
              <a:t> </a:t>
            </a:r>
            <a:r>
              <a:rPr lang="ko-KR" altLang="en-US"/>
              <a:t>프론트엔드 프로토타입</a:t>
            </a:r>
            <a:r>
              <a:rPr lang="en-US" altLang="ko-KR"/>
              <a:t>/</a:t>
            </a:r>
            <a:r>
              <a:rPr lang="ko-KR" altLang="en-US"/>
              <a:t>설계도</a:t>
            </a:r>
            <a:endParaRPr lang="en-US" altLang="ko-KR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629D9E6-B0A0-3898-E663-DF503381DA5F}"/>
              </a:ext>
            </a:extLst>
          </p:cNvPr>
          <p:cNvSpPr txBox="1"/>
          <p:nvPr/>
        </p:nvSpPr>
        <p:spPr>
          <a:xfrm>
            <a:off x="1138335" y="1113294"/>
            <a:ext cx="209005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00">
                <a:latin typeface="맑은 고딕" panose="020B0503020000020004" pitchFamily="50" charset="-127"/>
                <a:ea typeface="맑은 고딕" panose="020B0503020000020004" pitchFamily="50" charset="-127"/>
              </a:rPr>
              <a:t>즐겨찾기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3501" y="1605737"/>
            <a:ext cx="7625238" cy="4210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1849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A25E58BD-88CA-A676-9E14-119359E0D30A}"/>
              </a:ext>
            </a:extLst>
          </p:cNvPr>
          <p:cNvSpPr txBox="1">
            <a:spLocks/>
          </p:cNvSpPr>
          <p:nvPr/>
        </p:nvSpPr>
        <p:spPr>
          <a:xfrm>
            <a:off x="970385" y="75988"/>
            <a:ext cx="2808514" cy="739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3000"/>
              <a:t> </a:t>
            </a:r>
            <a:r>
              <a:rPr lang="ko-KR" altLang="en-US" sz="3000"/>
              <a:t>파일구조도</a:t>
            </a:r>
            <a:r>
              <a:rPr lang="en-US" altLang="ko-KR" sz="3000"/>
              <a:t>1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FEF58BE-7DFE-4349-E128-0A101C3B64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6008" y="815388"/>
            <a:ext cx="2607576" cy="510019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DC0A8EA-A6BF-7A84-EE0B-39788BF884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8558" y="815388"/>
            <a:ext cx="2494884" cy="509555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5CD9B40-3F37-8AC0-5419-50C6751858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38917" y="801392"/>
            <a:ext cx="2887758" cy="5264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3649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텍스트 개체 틀 81"/>
          <p:cNvSpPr>
            <a:spLocks noGrp="1"/>
          </p:cNvSpPr>
          <p:nvPr>
            <p:ph type="body" sz="quarter" idx="59"/>
          </p:nvPr>
        </p:nvSpPr>
        <p:spPr>
          <a:xfrm>
            <a:off x="3214902" y="3493808"/>
            <a:ext cx="1828800" cy="529386"/>
          </a:xfrm>
          <a:solidFill>
            <a:schemeClr val="accent2">
              <a:lumMod val="60000"/>
              <a:lumOff val="40000"/>
            </a:schemeClr>
          </a:solidFill>
        </p:spPr>
        <p:txBody>
          <a:bodyPr>
            <a:normAutofit/>
          </a:bodyPr>
          <a:lstStyle/>
          <a:p>
            <a:r>
              <a:rPr lang="en-US" altLang="ko-KR" sz="18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category</a:t>
            </a:r>
            <a:endParaRPr lang="ko-KR" altLang="en-US" sz="1800" b="1" dirty="0">
              <a:solidFill>
                <a:schemeClr val="bg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39" name="텍스트 개체 틀 31">
            <a:extLst>
              <a:ext uri="{FF2B5EF4-FFF2-40B4-BE49-F238E27FC236}">
                <a16:creationId xmlns:a16="http://schemas.microsoft.com/office/drawing/2014/main" id="{0830F660-D88D-4A5F-8F7C-44B1D5C8E661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>
          <a:xfrm>
            <a:off x="688333" y="2308058"/>
            <a:ext cx="1828800" cy="609602"/>
          </a:xfrm>
          <a:solidFill>
            <a:schemeClr val="accent2"/>
          </a:solidFill>
        </p:spPr>
        <p:txBody>
          <a:bodyPr tIns="164592" rtlCol="0" anchor="t" anchorCtr="0">
            <a:normAutofit/>
          </a:bodyPr>
          <a:lstStyle/>
          <a:p>
            <a:pPr rtl="0"/>
            <a:r>
              <a:rPr lang="en-US" altLang="ko-KR" sz="18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Cinema</a:t>
            </a:r>
            <a:endParaRPr lang="ko-KR" altLang="en-US" sz="1800" b="1" dirty="0">
              <a:solidFill>
                <a:schemeClr val="bg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40" name="텍스트 개체 틀 81"/>
          <p:cNvSpPr>
            <a:spLocks noGrp="1"/>
          </p:cNvSpPr>
          <p:nvPr>
            <p:ph type="body" sz="quarter" idx="59"/>
          </p:nvPr>
        </p:nvSpPr>
        <p:spPr>
          <a:xfrm>
            <a:off x="3214902" y="2055275"/>
            <a:ext cx="1828800" cy="529386"/>
          </a:xfrm>
          <a:solidFill>
            <a:schemeClr val="accent2">
              <a:lumMod val="60000"/>
              <a:lumOff val="40000"/>
            </a:schemeClr>
          </a:solidFill>
        </p:spPr>
        <p:txBody>
          <a:bodyPr>
            <a:normAutofit/>
          </a:bodyPr>
          <a:lstStyle/>
          <a:p>
            <a:r>
              <a:rPr lang="en-US" altLang="ko-KR" sz="18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bookmark</a:t>
            </a:r>
            <a:endParaRPr lang="ko-KR" altLang="en-US" sz="1800" b="1" dirty="0">
              <a:solidFill>
                <a:schemeClr val="bg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41" name="텍스트 개체 틀 81"/>
          <p:cNvSpPr>
            <a:spLocks noGrp="1"/>
          </p:cNvSpPr>
          <p:nvPr>
            <p:ph type="body" sz="quarter" idx="59"/>
          </p:nvPr>
        </p:nvSpPr>
        <p:spPr>
          <a:xfrm>
            <a:off x="3214902" y="1309009"/>
            <a:ext cx="1828800" cy="529386"/>
          </a:xfrm>
          <a:solidFill>
            <a:schemeClr val="accent2">
              <a:lumMod val="60000"/>
              <a:lumOff val="40000"/>
            </a:schemeClr>
          </a:solidFill>
        </p:spPr>
        <p:txBody>
          <a:bodyPr>
            <a:normAutofit/>
          </a:bodyPr>
          <a:lstStyle/>
          <a:p>
            <a:r>
              <a:rPr lang="en-US" altLang="ko-KR" sz="18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Member</a:t>
            </a:r>
            <a:endParaRPr lang="ko-KR" altLang="en-US" sz="1800" b="1" dirty="0">
              <a:solidFill>
                <a:schemeClr val="bg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42" name="텍스트 개체 틀 81"/>
          <p:cNvSpPr>
            <a:spLocks noGrp="1"/>
          </p:cNvSpPr>
          <p:nvPr>
            <p:ph type="body" sz="quarter" idx="59"/>
          </p:nvPr>
        </p:nvSpPr>
        <p:spPr>
          <a:xfrm>
            <a:off x="5591604" y="951426"/>
            <a:ext cx="2701496" cy="429003"/>
          </a:xfrm>
          <a:noFill/>
        </p:spPr>
        <p:txBody>
          <a:bodyPr>
            <a:normAutofit/>
          </a:bodyPr>
          <a:lstStyle/>
          <a:p>
            <a:r>
              <a:rPr lang="en-US" altLang="ko-KR" sz="1800" b="1" dirty="0">
                <a:latin typeface="맑은 고딕" panose="020B0503020000020004" pitchFamily="50" charset="-127"/>
              </a:rPr>
              <a:t>Login[</a:t>
            </a:r>
            <a:r>
              <a:rPr lang="en-US" altLang="ko-KR" sz="1800" b="1" dirty="0" err="1">
                <a:latin typeface="맑은 고딕" panose="020B0503020000020004" pitchFamily="50" charset="-127"/>
              </a:rPr>
              <a:t>css</a:t>
            </a:r>
            <a:r>
              <a:rPr lang="en-US" altLang="ko-KR" sz="1800" b="1" dirty="0">
                <a:latin typeface="맑은 고딕" panose="020B0503020000020004" pitchFamily="50" charset="-127"/>
              </a:rPr>
              <a:t>/html/</a:t>
            </a:r>
            <a:r>
              <a:rPr lang="en-US" altLang="ko-KR" sz="1800" b="1" dirty="0" err="1">
                <a:latin typeface="맑은 고딕" panose="020B0503020000020004" pitchFamily="50" charset="-127"/>
              </a:rPr>
              <a:t>js</a:t>
            </a:r>
            <a:r>
              <a:rPr lang="en-US" altLang="ko-KR" sz="1800" b="1" dirty="0">
                <a:latin typeface="맑은 고딕" panose="020B0503020000020004" pitchFamily="50" charset="-127"/>
              </a:rPr>
              <a:t>]</a:t>
            </a:r>
            <a:endParaRPr lang="ko-KR" altLang="en-US" sz="1800" b="1" dirty="0">
              <a:latin typeface="맑은 고딕" panose="020B0503020000020004" pitchFamily="50" charset="-127"/>
            </a:endParaRPr>
          </a:p>
        </p:txBody>
      </p:sp>
      <p:sp>
        <p:nvSpPr>
          <p:cNvPr id="54" name="텍스트 개체 틀 81"/>
          <p:cNvSpPr>
            <a:spLocks noGrp="1"/>
          </p:cNvSpPr>
          <p:nvPr>
            <p:ph type="body" sz="quarter" idx="59"/>
          </p:nvPr>
        </p:nvSpPr>
        <p:spPr>
          <a:xfrm>
            <a:off x="3214902" y="2761570"/>
            <a:ext cx="1828800" cy="529386"/>
          </a:xfrm>
          <a:solidFill>
            <a:schemeClr val="accent2">
              <a:lumMod val="60000"/>
              <a:lumOff val="40000"/>
            </a:schemeClr>
          </a:solidFill>
        </p:spPr>
        <p:txBody>
          <a:bodyPr>
            <a:normAutofit/>
          </a:bodyPr>
          <a:lstStyle/>
          <a:p>
            <a:r>
              <a:rPr lang="en-US" altLang="ko-KR" sz="18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Review</a:t>
            </a:r>
            <a:endParaRPr lang="ko-KR" altLang="en-US" sz="1800" b="1" dirty="0">
              <a:solidFill>
                <a:schemeClr val="bg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72" name="텍스트 개체 틀 81"/>
          <p:cNvSpPr>
            <a:spLocks noGrp="1"/>
          </p:cNvSpPr>
          <p:nvPr>
            <p:ph type="body" sz="quarter" idx="59"/>
          </p:nvPr>
        </p:nvSpPr>
        <p:spPr>
          <a:xfrm>
            <a:off x="3214902" y="4227713"/>
            <a:ext cx="1828800" cy="529386"/>
          </a:xfrm>
          <a:solidFill>
            <a:schemeClr val="accent2">
              <a:lumMod val="60000"/>
              <a:lumOff val="40000"/>
            </a:schemeClr>
          </a:solidFill>
        </p:spPr>
        <p:txBody>
          <a:bodyPr>
            <a:normAutofit/>
          </a:bodyPr>
          <a:lstStyle/>
          <a:p>
            <a:r>
              <a:rPr lang="en-US" altLang="ko-KR" sz="1800" b="1" dirty="0" err="1">
                <a:solidFill>
                  <a:schemeClr val="bg1"/>
                </a:solidFill>
                <a:latin typeface="맑은 고딕" panose="020B0503020000020004" pitchFamily="50" charset="-127"/>
              </a:rPr>
              <a:t>movie_DB</a:t>
            </a:r>
            <a:endParaRPr lang="ko-KR" altLang="en-US" sz="1800" b="1" dirty="0">
              <a:solidFill>
                <a:schemeClr val="bg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73" name="텍스트 개체 틀 81"/>
          <p:cNvSpPr>
            <a:spLocks noGrp="1"/>
          </p:cNvSpPr>
          <p:nvPr>
            <p:ph type="body" sz="quarter" idx="59"/>
          </p:nvPr>
        </p:nvSpPr>
        <p:spPr>
          <a:xfrm>
            <a:off x="3214902" y="4906029"/>
            <a:ext cx="1828800" cy="529386"/>
          </a:xfrm>
          <a:solidFill>
            <a:schemeClr val="accent2">
              <a:lumMod val="60000"/>
              <a:lumOff val="40000"/>
            </a:schemeClr>
          </a:solidFill>
        </p:spPr>
        <p:txBody>
          <a:bodyPr>
            <a:normAutofit/>
          </a:bodyPr>
          <a:lstStyle/>
          <a:p>
            <a:r>
              <a:rPr lang="en-US" altLang="ko-KR" sz="18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CSS</a:t>
            </a:r>
            <a:endParaRPr lang="ko-KR" altLang="en-US" sz="1800" b="1" dirty="0">
              <a:solidFill>
                <a:schemeClr val="bg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74" name="텍스트 개체 틀 81"/>
          <p:cNvSpPr>
            <a:spLocks noGrp="1"/>
          </p:cNvSpPr>
          <p:nvPr>
            <p:ph type="body" sz="quarter" idx="59"/>
          </p:nvPr>
        </p:nvSpPr>
        <p:spPr>
          <a:xfrm>
            <a:off x="3214902" y="5584345"/>
            <a:ext cx="1828800" cy="529386"/>
          </a:xfrm>
          <a:solidFill>
            <a:schemeClr val="accent2">
              <a:lumMod val="60000"/>
              <a:lumOff val="40000"/>
            </a:schemeClr>
          </a:solidFill>
        </p:spPr>
        <p:txBody>
          <a:bodyPr>
            <a:normAutofit/>
          </a:bodyPr>
          <a:lstStyle/>
          <a:p>
            <a:r>
              <a:rPr lang="en-US" altLang="ko-KR" sz="18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JS</a:t>
            </a:r>
            <a:endParaRPr lang="ko-KR" altLang="en-US" sz="1800" b="1" dirty="0">
              <a:solidFill>
                <a:schemeClr val="bg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75" name="텍스트 개체 틀 81"/>
          <p:cNvSpPr>
            <a:spLocks noGrp="1"/>
          </p:cNvSpPr>
          <p:nvPr>
            <p:ph type="body" sz="quarter" idx="59"/>
          </p:nvPr>
        </p:nvSpPr>
        <p:spPr>
          <a:xfrm>
            <a:off x="3214902" y="6280848"/>
            <a:ext cx="1828800" cy="529386"/>
          </a:xfrm>
          <a:solidFill>
            <a:schemeClr val="accent2">
              <a:lumMod val="60000"/>
              <a:lumOff val="40000"/>
            </a:schemeClr>
          </a:solidFill>
        </p:spPr>
        <p:txBody>
          <a:bodyPr>
            <a:normAutofit/>
          </a:bodyPr>
          <a:lstStyle/>
          <a:p>
            <a:r>
              <a:rPr lang="en-US" altLang="ko-KR" sz="1800" b="1" dirty="0" err="1">
                <a:solidFill>
                  <a:schemeClr val="bg1"/>
                </a:solidFill>
                <a:latin typeface="맑은 고딕" panose="020B0503020000020004" pitchFamily="50" charset="-127"/>
              </a:rPr>
              <a:t>Img</a:t>
            </a:r>
            <a:endParaRPr lang="ko-KR" altLang="en-US" sz="1800" b="1" dirty="0">
              <a:solidFill>
                <a:schemeClr val="bg1"/>
              </a:solidFill>
              <a:latin typeface="맑은 고딕" panose="020B0503020000020004" pitchFamily="50" charset="-127"/>
            </a:endParaRPr>
          </a:p>
        </p:txBody>
      </p:sp>
      <p:cxnSp>
        <p:nvCxnSpPr>
          <p:cNvPr id="20" name="꺾인 연결선 19"/>
          <p:cNvCxnSpPr>
            <a:endCxn id="41" idx="1"/>
          </p:cNvCxnSpPr>
          <p:nvPr/>
        </p:nvCxnSpPr>
        <p:spPr>
          <a:xfrm flipV="1">
            <a:off x="2517133" y="1573702"/>
            <a:ext cx="697769" cy="1001057"/>
          </a:xfrm>
          <a:prstGeom prst="bentConnector3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꺾인 연결선 77"/>
          <p:cNvCxnSpPr>
            <a:endCxn id="40" idx="1"/>
          </p:cNvCxnSpPr>
          <p:nvPr/>
        </p:nvCxnSpPr>
        <p:spPr>
          <a:xfrm flipV="1">
            <a:off x="2517133" y="2319968"/>
            <a:ext cx="697769" cy="254791"/>
          </a:xfrm>
          <a:prstGeom prst="bentConnector3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꺾인 연결선 86"/>
          <p:cNvCxnSpPr>
            <a:endCxn id="54" idx="1"/>
          </p:cNvCxnSpPr>
          <p:nvPr/>
        </p:nvCxnSpPr>
        <p:spPr>
          <a:xfrm>
            <a:off x="2517133" y="2574759"/>
            <a:ext cx="697769" cy="451504"/>
          </a:xfrm>
          <a:prstGeom prst="bentConnector3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꺾인 연결선 88"/>
          <p:cNvCxnSpPr>
            <a:endCxn id="38" idx="1"/>
          </p:cNvCxnSpPr>
          <p:nvPr/>
        </p:nvCxnSpPr>
        <p:spPr>
          <a:xfrm>
            <a:off x="2517133" y="2574759"/>
            <a:ext cx="697769" cy="1183742"/>
          </a:xfrm>
          <a:prstGeom prst="bentConnector3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꺾인 연결선 89"/>
          <p:cNvCxnSpPr>
            <a:endCxn id="72" idx="1"/>
          </p:cNvCxnSpPr>
          <p:nvPr/>
        </p:nvCxnSpPr>
        <p:spPr>
          <a:xfrm>
            <a:off x="2517133" y="2574759"/>
            <a:ext cx="697769" cy="1917647"/>
          </a:xfrm>
          <a:prstGeom prst="bentConnector3">
            <a:avLst>
              <a:gd name="adj1" fmla="val 50000"/>
            </a:avLst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꺾인 연결선 90"/>
          <p:cNvCxnSpPr>
            <a:endCxn id="73" idx="1"/>
          </p:cNvCxnSpPr>
          <p:nvPr/>
        </p:nvCxnSpPr>
        <p:spPr>
          <a:xfrm>
            <a:off x="2517133" y="2574759"/>
            <a:ext cx="697769" cy="2595963"/>
          </a:xfrm>
          <a:prstGeom prst="bentConnector3">
            <a:avLst>
              <a:gd name="adj1" fmla="val 50000"/>
            </a:avLst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꺾인 연결선 93"/>
          <p:cNvCxnSpPr>
            <a:endCxn id="74" idx="1"/>
          </p:cNvCxnSpPr>
          <p:nvPr/>
        </p:nvCxnSpPr>
        <p:spPr>
          <a:xfrm>
            <a:off x="2517133" y="2574759"/>
            <a:ext cx="697769" cy="3274279"/>
          </a:xfrm>
          <a:prstGeom prst="bentConnector3">
            <a:avLst>
              <a:gd name="adj1" fmla="val 50000"/>
            </a:avLst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꺾인 연결선 96"/>
          <p:cNvCxnSpPr>
            <a:endCxn id="75" idx="1"/>
          </p:cNvCxnSpPr>
          <p:nvPr/>
        </p:nvCxnSpPr>
        <p:spPr>
          <a:xfrm>
            <a:off x="2517133" y="2574759"/>
            <a:ext cx="697769" cy="3970782"/>
          </a:xfrm>
          <a:prstGeom prst="bentConnector3">
            <a:avLst>
              <a:gd name="adj1" fmla="val 50000"/>
            </a:avLst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텍스트 개체 틀 81"/>
          <p:cNvSpPr>
            <a:spLocks noGrp="1"/>
          </p:cNvSpPr>
          <p:nvPr>
            <p:ph type="body" sz="quarter" idx="59"/>
          </p:nvPr>
        </p:nvSpPr>
        <p:spPr>
          <a:xfrm>
            <a:off x="8458200" y="2147088"/>
            <a:ext cx="2701496" cy="429003"/>
          </a:xfrm>
          <a:noFill/>
        </p:spPr>
        <p:txBody>
          <a:bodyPr>
            <a:normAutofit/>
          </a:bodyPr>
          <a:lstStyle/>
          <a:p>
            <a:r>
              <a:rPr lang="en-US" altLang="ko-KR" sz="1800" b="1" dirty="0">
                <a:latin typeface="맑은 고딕" panose="020B0503020000020004" pitchFamily="50" charset="-127"/>
              </a:rPr>
              <a:t>bookmark[html]</a:t>
            </a:r>
            <a:endParaRPr lang="ko-KR" altLang="en-US" sz="1800" b="1" dirty="0">
              <a:latin typeface="맑은 고딕" panose="020B0503020000020004" pitchFamily="50" charset="-127"/>
            </a:endParaRPr>
          </a:p>
        </p:txBody>
      </p:sp>
      <p:cxnSp>
        <p:nvCxnSpPr>
          <p:cNvPr id="66" name="꺾인 연결선 65"/>
          <p:cNvCxnSpPr>
            <a:stCxn id="41" idx="3"/>
          </p:cNvCxnSpPr>
          <p:nvPr/>
        </p:nvCxnSpPr>
        <p:spPr>
          <a:xfrm flipV="1">
            <a:off x="5043702" y="1127828"/>
            <a:ext cx="547902" cy="445874"/>
          </a:xfrm>
          <a:prstGeom prst="bentConnector3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꺾인 연결선 67"/>
          <p:cNvCxnSpPr>
            <a:stCxn id="41" idx="3"/>
            <a:endCxn id="108" idx="1"/>
          </p:cNvCxnSpPr>
          <p:nvPr/>
        </p:nvCxnSpPr>
        <p:spPr>
          <a:xfrm>
            <a:off x="5043702" y="1573702"/>
            <a:ext cx="547902" cy="188328"/>
          </a:xfrm>
          <a:prstGeom prst="bentConnector3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텍스트 개체 틀 81"/>
          <p:cNvSpPr>
            <a:spLocks noGrp="1"/>
          </p:cNvSpPr>
          <p:nvPr>
            <p:ph type="body" sz="quarter" idx="59"/>
          </p:nvPr>
        </p:nvSpPr>
        <p:spPr>
          <a:xfrm>
            <a:off x="5591604" y="1547528"/>
            <a:ext cx="2701496" cy="429003"/>
          </a:xfrm>
          <a:noFill/>
        </p:spPr>
        <p:txBody>
          <a:bodyPr>
            <a:normAutofit/>
          </a:bodyPr>
          <a:lstStyle/>
          <a:p>
            <a:r>
              <a:rPr lang="en-US" altLang="ko-KR" sz="1800" b="1" dirty="0">
                <a:latin typeface="맑은 고딕" panose="020B0503020000020004" pitchFamily="50" charset="-127"/>
              </a:rPr>
              <a:t>Signup[[</a:t>
            </a:r>
            <a:r>
              <a:rPr lang="en-US" altLang="ko-KR" sz="1800" b="1" dirty="0" err="1">
                <a:latin typeface="맑은 고딕" panose="020B0503020000020004" pitchFamily="50" charset="-127"/>
              </a:rPr>
              <a:t>css</a:t>
            </a:r>
            <a:r>
              <a:rPr lang="en-US" altLang="ko-KR" sz="1800" b="1" dirty="0">
                <a:latin typeface="맑은 고딕" panose="020B0503020000020004" pitchFamily="50" charset="-127"/>
              </a:rPr>
              <a:t>/html/</a:t>
            </a:r>
            <a:r>
              <a:rPr lang="en-US" altLang="ko-KR" sz="1800" b="1" dirty="0" err="1">
                <a:latin typeface="맑은 고딕" panose="020B0503020000020004" pitchFamily="50" charset="-127"/>
              </a:rPr>
              <a:t>js</a:t>
            </a:r>
            <a:r>
              <a:rPr lang="en-US" altLang="ko-KR" sz="1800" b="1" dirty="0">
                <a:latin typeface="맑은 고딕" panose="020B0503020000020004" pitchFamily="50" charset="-127"/>
              </a:rPr>
              <a:t>]</a:t>
            </a:r>
            <a:endParaRPr lang="ko-KR" altLang="en-US" sz="1800" b="1" dirty="0">
              <a:latin typeface="맑은 고딕" panose="020B0503020000020004" pitchFamily="50" charset="-127"/>
            </a:endParaRPr>
          </a:p>
        </p:txBody>
      </p:sp>
      <p:cxnSp>
        <p:nvCxnSpPr>
          <p:cNvPr id="81" name="직선 연결선 80"/>
          <p:cNvCxnSpPr>
            <a:stCxn id="40" idx="3"/>
          </p:cNvCxnSpPr>
          <p:nvPr/>
        </p:nvCxnSpPr>
        <p:spPr>
          <a:xfrm>
            <a:off x="5043702" y="2319968"/>
            <a:ext cx="3414498" cy="3522"/>
          </a:xfrm>
          <a:prstGeom prst="line">
            <a:avLst/>
          </a:prstGeom>
          <a:ln>
            <a:solidFill>
              <a:schemeClr val="accent3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텍스트 개체 틀 81"/>
          <p:cNvSpPr>
            <a:spLocks noGrp="1"/>
          </p:cNvSpPr>
          <p:nvPr>
            <p:ph type="body" sz="quarter" idx="59"/>
          </p:nvPr>
        </p:nvSpPr>
        <p:spPr>
          <a:xfrm>
            <a:off x="5591604" y="2811761"/>
            <a:ext cx="2701496" cy="429003"/>
          </a:xfrm>
          <a:noFill/>
        </p:spPr>
        <p:txBody>
          <a:bodyPr>
            <a:normAutofit/>
          </a:bodyPr>
          <a:lstStyle/>
          <a:p>
            <a:r>
              <a:rPr lang="en-US" altLang="ko-KR" sz="1800" b="1" dirty="0">
                <a:latin typeface="맑은 고딕" panose="020B0503020000020004" pitchFamily="50" charset="-127"/>
              </a:rPr>
              <a:t>review[[</a:t>
            </a:r>
            <a:r>
              <a:rPr lang="en-US" altLang="ko-KR" sz="1800" b="1" dirty="0" err="1">
                <a:latin typeface="맑은 고딕" panose="020B0503020000020004" pitchFamily="50" charset="-127"/>
              </a:rPr>
              <a:t>css</a:t>
            </a:r>
            <a:r>
              <a:rPr lang="en-US" altLang="ko-KR" sz="1800" b="1" dirty="0">
                <a:latin typeface="맑은 고딕" panose="020B0503020000020004" pitchFamily="50" charset="-127"/>
              </a:rPr>
              <a:t>/</a:t>
            </a:r>
            <a:r>
              <a:rPr lang="en-US" altLang="ko-KR" sz="1800" b="1" dirty="0" err="1">
                <a:latin typeface="맑은 고딕" panose="020B0503020000020004" pitchFamily="50" charset="-127"/>
              </a:rPr>
              <a:t>js</a:t>
            </a:r>
            <a:r>
              <a:rPr lang="en-US" altLang="ko-KR" sz="1800" b="1" dirty="0">
                <a:latin typeface="맑은 고딕" panose="020B0503020000020004" pitchFamily="50" charset="-127"/>
              </a:rPr>
              <a:t>]</a:t>
            </a:r>
            <a:endParaRPr lang="ko-KR" altLang="en-US" sz="1800" b="1" dirty="0">
              <a:latin typeface="맑은 고딕" panose="020B0503020000020004" pitchFamily="50" charset="-127"/>
            </a:endParaRPr>
          </a:p>
        </p:txBody>
      </p:sp>
      <p:sp>
        <p:nvSpPr>
          <p:cNvPr id="122" name="텍스트 개체 틀 81"/>
          <p:cNvSpPr>
            <a:spLocks noGrp="1"/>
          </p:cNvSpPr>
          <p:nvPr>
            <p:ph type="body" sz="quarter" idx="59"/>
          </p:nvPr>
        </p:nvSpPr>
        <p:spPr>
          <a:xfrm>
            <a:off x="8458200" y="3439666"/>
            <a:ext cx="2701496" cy="429003"/>
          </a:xfrm>
          <a:noFill/>
        </p:spPr>
        <p:txBody>
          <a:bodyPr>
            <a:normAutofit/>
          </a:bodyPr>
          <a:lstStyle/>
          <a:p>
            <a:r>
              <a:rPr lang="en-US" altLang="ko-KR" sz="1800" b="1" dirty="0">
                <a:latin typeface="맑은 고딕" panose="020B0503020000020004" pitchFamily="50" charset="-127"/>
              </a:rPr>
              <a:t>category[html]</a:t>
            </a:r>
            <a:endParaRPr lang="ko-KR" altLang="en-US" sz="1800" b="1" dirty="0">
              <a:latin typeface="맑은 고딕" panose="020B0503020000020004" pitchFamily="50" charset="-127"/>
            </a:endParaRPr>
          </a:p>
        </p:txBody>
      </p:sp>
      <p:sp>
        <p:nvSpPr>
          <p:cNvPr id="123" name="텍스트 개체 틀 81"/>
          <p:cNvSpPr>
            <a:spLocks noGrp="1"/>
          </p:cNvSpPr>
          <p:nvPr>
            <p:ph type="body" sz="quarter" idx="59"/>
          </p:nvPr>
        </p:nvSpPr>
        <p:spPr>
          <a:xfrm>
            <a:off x="5426504" y="3889406"/>
            <a:ext cx="2866596" cy="429003"/>
          </a:xfrm>
          <a:noFill/>
        </p:spPr>
        <p:txBody>
          <a:bodyPr>
            <a:normAutofit/>
          </a:bodyPr>
          <a:lstStyle/>
          <a:p>
            <a:r>
              <a:rPr lang="en-US" altLang="ko-KR" sz="1800" b="1" dirty="0" err="1">
                <a:latin typeface="맑은 고딕" panose="020B0503020000020004" pitchFamily="50" charset="-127"/>
              </a:rPr>
              <a:t>Img</a:t>
            </a:r>
            <a:r>
              <a:rPr lang="en-US" altLang="ko-KR" sz="1800" b="1" dirty="0">
                <a:latin typeface="맑은 고딕" panose="020B0503020000020004" pitchFamily="50" charset="-127"/>
              </a:rPr>
              <a:t>[actor, header etc..]</a:t>
            </a:r>
            <a:endParaRPr lang="ko-KR" altLang="en-US" sz="1800" b="1" dirty="0">
              <a:latin typeface="맑은 고딕" panose="020B0503020000020004" pitchFamily="50" charset="-127"/>
            </a:endParaRPr>
          </a:p>
        </p:txBody>
      </p:sp>
      <p:sp>
        <p:nvSpPr>
          <p:cNvPr id="124" name="텍스트 개체 틀 81"/>
          <p:cNvSpPr>
            <a:spLocks noGrp="1"/>
          </p:cNvSpPr>
          <p:nvPr>
            <p:ph type="body" sz="quarter" idx="59"/>
          </p:nvPr>
        </p:nvSpPr>
        <p:spPr>
          <a:xfrm>
            <a:off x="5426504" y="4477026"/>
            <a:ext cx="2866596" cy="429003"/>
          </a:xfrm>
          <a:noFill/>
        </p:spPr>
        <p:txBody>
          <a:bodyPr>
            <a:normAutofit fontScale="92500"/>
          </a:bodyPr>
          <a:lstStyle/>
          <a:p>
            <a:r>
              <a:rPr lang="en-US" altLang="ko-KR" sz="1800" b="1" dirty="0" err="1">
                <a:latin typeface="맑은 고딕" panose="020B0503020000020004" pitchFamily="50" charset="-127"/>
              </a:rPr>
              <a:t>Js</a:t>
            </a:r>
            <a:r>
              <a:rPr lang="en-US" altLang="ko-KR" sz="1800" b="1" dirty="0">
                <a:latin typeface="맑은 고딕" panose="020B0503020000020004" pitchFamily="50" charset="-127"/>
              </a:rPr>
              <a:t>[actor, evaluate, movies]</a:t>
            </a:r>
            <a:endParaRPr lang="ko-KR" altLang="en-US" sz="1800" b="1" dirty="0">
              <a:latin typeface="맑은 고딕" panose="020B0503020000020004" pitchFamily="50" charset="-127"/>
            </a:endParaRPr>
          </a:p>
        </p:txBody>
      </p:sp>
      <p:cxnSp>
        <p:nvCxnSpPr>
          <p:cNvPr id="98" name="직선 연결선 97"/>
          <p:cNvCxnSpPr>
            <a:stCxn id="54" idx="3"/>
            <a:endCxn id="118" idx="1"/>
          </p:cNvCxnSpPr>
          <p:nvPr/>
        </p:nvCxnSpPr>
        <p:spPr>
          <a:xfrm>
            <a:off x="5043702" y="3026263"/>
            <a:ext cx="547902" cy="0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연결선 103"/>
          <p:cNvCxnSpPr>
            <a:stCxn id="38" idx="3"/>
          </p:cNvCxnSpPr>
          <p:nvPr/>
        </p:nvCxnSpPr>
        <p:spPr>
          <a:xfrm flipV="1">
            <a:off x="5043702" y="3616068"/>
            <a:ext cx="3414498" cy="142433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꺾인 연결선 105"/>
          <p:cNvCxnSpPr>
            <a:stCxn id="72" idx="3"/>
            <a:endCxn id="123" idx="1"/>
          </p:cNvCxnSpPr>
          <p:nvPr/>
        </p:nvCxnSpPr>
        <p:spPr>
          <a:xfrm flipV="1">
            <a:off x="5043702" y="4103908"/>
            <a:ext cx="382802" cy="388498"/>
          </a:xfrm>
          <a:prstGeom prst="bentConnector3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꺾인 연결선 109"/>
          <p:cNvCxnSpPr>
            <a:stCxn id="72" idx="3"/>
            <a:endCxn id="124" idx="1"/>
          </p:cNvCxnSpPr>
          <p:nvPr/>
        </p:nvCxnSpPr>
        <p:spPr>
          <a:xfrm>
            <a:off x="5043702" y="4492406"/>
            <a:ext cx="382802" cy="199122"/>
          </a:xfrm>
          <a:prstGeom prst="bentConnector3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텍스트 개체 틀 81"/>
          <p:cNvSpPr>
            <a:spLocks noGrp="1"/>
          </p:cNvSpPr>
          <p:nvPr>
            <p:ph type="body" sz="quarter" idx="59"/>
          </p:nvPr>
        </p:nvSpPr>
        <p:spPr>
          <a:xfrm>
            <a:off x="7458504" y="5044512"/>
            <a:ext cx="4047696" cy="429003"/>
          </a:xfrm>
          <a:noFill/>
        </p:spPr>
        <p:txBody>
          <a:bodyPr>
            <a:normAutofit/>
          </a:bodyPr>
          <a:lstStyle/>
          <a:p>
            <a:r>
              <a:rPr lang="en-US" altLang="ko-KR" sz="1800" b="1" dirty="0">
                <a:latin typeface="맑은 고딕" panose="020B0503020000020004" pitchFamily="50" charset="-127"/>
              </a:rPr>
              <a:t>Cinema, bookmark, category[CSS]</a:t>
            </a:r>
            <a:endParaRPr lang="ko-KR" altLang="en-US" sz="1800" b="1" dirty="0">
              <a:latin typeface="맑은 고딕" panose="020B0503020000020004" pitchFamily="50" charset="-127"/>
            </a:endParaRPr>
          </a:p>
        </p:txBody>
      </p:sp>
      <p:cxnSp>
        <p:nvCxnSpPr>
          <p:cNvPr id="125" name="직선 연결선 124"/>
          <p:cNvCxnSpPr>
            <a:stCxn id="73" idx="3"/>
          </p:cNvCxnSpPr>
          <p:nvPr/>
        </p:nvCxnSpPr>
        <p:spPr>
          <a:xfrm>
            <a:off x="5043702" y="5170722"/>
            <a:ext cx="2414802" cy="50192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텍스트 개체 틀 81"/>
          <p:cNvSpPr>
            <a:spLocks noGrp="1"/>
          </p:cNvSpPr>
          <p:nvPr>
            <p:ph type="body" sz="quarter" idx="59"/>
          </p:nvPr>
        </p:nvSpPr>
        <p:spPr>
          <a:xfrm>
            <a:off x="5761252" y="5662331"/>
            <a:ext cx="5063696" cy="429003"/>
          </a:xfrm>
          <a:noFill/>
        </p:spPr>
        <p:txBody>
          <a:bodyPr>
            <a:normAutofit/>
          </a:bodyPr>
          <a:lstStyle/>
          <a:p>
            <a:r>
              <a:rPr lang="en-US" altLang="ko-KR" sz="1800" b="1" dirty="0">
                <a:latin typeface="맑은 고딕" panose="020B0503020000020004" pitchFamily="50" charset="-127"/>
              </a:rPr>
              <a:t>Cinema, bookmark, category, </a:t>
            </a:r>
            <a:r>
              <a:rPr lang="en-US" altLang="ko-KR" sz="1800" b="1" dirty="0" err="1">
                <a:latin typeface="맑은 고딕" panose="020B0503020000020004" pitchFamily="50" charset="-127"/>
              </a:rPr>
              <a:t>movieInfo</a:t>
            </a:r>
            <a:r>
              <a:rPr lang="en-US" altLang="ko-KR" sz="1800" b="1" dirty="0">
                <a:latin typeface="맑은 고딕" panose="020B0503020000020004" pitchFamily="50" charset="-127"/>
              </a:rPr>
              <a:t>[JS]</a:t>
            </a:r>
            <a:endParaRPr lang="ko-KR" altLang="en-US" sz="1800" b="1" dirty="0">
              <a:latin typeface="맑은 고딕" panose="020B0503020000020004" pitchFamily="50" charset="-127"/>
            </a:endParaRPr>
          </a:p>
        </p:txBody>
      </p:sp>
      <p:cxnSp>
        <p:nvCxnSpPr>
          <p:cNvPr id="130" name="직선 연결선 129"/>
          <p:cNvCxnSpPr>
            <a:stCxn id="74" idx="3"/>
            <a:endCxn id="140" idx="1"/>
          </p:cNvCxnSpPr>
          <p:nvPr/>
        </p:nvCxnSpPr>
        <p:spPr>
          <a:xfrm>
            <a:off x="5043702" y="5849038"/>
            <a:ext cx="717550" cy="27795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텍스트 개체 틀 81"/>
          <p:cNvSpPr>
            <a:spLocks noGrp="1"/>
          </p:cNvSpPr>
          <p:nvPr>
            <p:ph type="body" sz="quarter" idx="59"/>
          </p:nvPr>
        </p:nvSpPr>
        <p:spPr>
          <a:xfrm>
            <a:off x="5591604" y="6262719"/>
            <a:ext cx="5063696" cy="429003"/>
          </a:xfrm>
          <a:noFill/>
        </p:spPr>
        <p:txBody>
          <a:bodyPr>
            <a:normAutofit/>
          </a:bodyPr>
          <a:lstStyle/>
          <a:p>
            <a:r>
              <a:rPr lang="en-US" altLang="ko-KR" sz="1800" b="1" dirty="0" err="1">
                <a:latin typeface="맑은 고딕" panose="020B0503020000020004" pitchFamily="50" charset="-127"/>
              </a:rPr>
              <a:t>Img</a:t>
            </a:r>
            <a:r>
              <a:rPr lang="en-US" altLang="ko-KR" sz="1800" b="1" dirty="0">
                <a:latin typeface="맑은 고딕" panose="020B0503020000020004" pitchFamily="50" charset="-127"/>
              </a:rPr>
              <a:t>[header, banner, icon]</a:t>
            </a:r>
            <a:endParaRPr lang="ko-KR" altLang="en-US" sz="1800" b="1" dirty="0">
              <a:latin typeface="맑은 고딕" panose="020B0503020000020004" pitchFamily="50" charset="-127"/>
            </a:endParaRPr>
          </a:p>
        </p:txBody>
      </p:sp>
      <p:cxnSp>
        <p:nvCxnSpPr>
          <p:cNvPr id="133" name="직선 연결선 132"/>
          <p:cNvCxnSpPr>
            <a:stCxn id="75" idx="3"/>
            <a:endCxn id="141" idx="1"/>
          </p:cNvCxnSpPr>
          <p:nvPr/>
        </p:nvCxnSpPr>
        <p:spPr>
          <a:xfrm flipV="1">
            <a:off x="5043702" y="6477221"/>
            <a:ext cx="547902" cy="68320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2121AB8-1E89-75F6-3790-8E910B7A66E0}"/>
              </a:ext>
            </a:extLst>
          </p:cNvPr>
          <p:cNvSpPr txBox="1"/>
          <p:nvPr/>
        </p:nvSpPr>
        <p:spPr>
          <a:xfrm>
            <a:off x="696152" y="477696"/>
            <a:ext cx="609399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200" dirty="0"/>
              <a:t> </a:t>
            </a:r>
            <a:r>
              <a:rPr lang="ko-KR" altLang="en-US" sz="3000" dirty="0" err="1"/>
              <a:t>파일구조도</a:t>
            </a:r>
            <a:r>
              <a:rPr lang="en-US" altLang="ko-KR" sz="30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688311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텍스트 개체 틀 81"/>
          <p:cNvSpPr>
            <a:spLocks noGrp="1"/>
          </p:cNvSpPr>
          <p:nvPr>
            <p:ph type="body" sz="quarter" idx="59"/>
          </p:nvPr>
        </p:nvSpPr>
        <p:spPr>
          <a:xfrm>
            <a:off x="7088827" y="3717416"/>
            <a:ext cx="1828800" cy="529386"/>
          </a:xfrm>
        </p:spPr>
        <p:txBody>
          <a:bodyPr>
            <a:normAutofit/>
          </a:bodyPr>
          <a:lstStyle/>
          <a:p>
            <a:r>
              <a:rPr lang="en-US" altLang="ko-KR" sz="1800" b="1" dirty="0">
                <a:latin typeface="맑은 고딕" panose="020B0503020000020004" pitchFamily="50" charset="-127"/>
              </a:rPr>
              <a:t>Category</a:t>
            </a:r>
            <a:endParaRPr lang="ko-KR" altLang="en-US" sz="1800" b="1" dirty="0">
              <a:latin typeface="맑은 고딕" panose="020B0503020000020004" pitchFamily="50" charset="-127"/>
            </a:endParaRPr>
          </a:p>
        </p:txBody>
      </p:sp>
      <p:sp>
        <p:nvSpPr>
          <p:cNvPr id="83" name="텍스트 개체 틀 31">
            <a:extLst>
              <a:ext uri="{FF2B5EF4-FFF2-40B4-BE49-F238E27FC236}">
                <a16:creationId xmlns:a16="http://schemas.microsoft.com/office/drawing/2014/main" id="{0830F660-D88D-4A5F-8F7C-44B1D5C8E661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>
          <a:xfrm>
            <a:off x="688333" y="2308058"/>
            <a:ext cx="1828800" cy="609602"/>
          </a:xfrm>
          <a:solidFill>
            <a:schemeClr val="accent2"/>
          </a:solidFill>
        </p:spPr>
        <p:txBody>
          <a:bodyPr tIns="164592" rtlCol="0" anchor="t" anchorCtr="0">
            <a:normAutofit/>
          </a:bodyPr>
          <a:lstStyle/>
          <a:p>
            <a:pPr rtl="0"/>
            <a:r>
              <a:rPr lang="en-US" altLang="ko-KR" sz="18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Cinema</a:t>
            </a:r>
            <a:endParaRPr lang="ko-KR" altLang="en-US" sz="1800" b="1" dirty="0">
              <a:solidFill>
                <a:schemeClr val="bg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84" name="텍스트 개체 틀 81"/>
          <p:cNvSpPr>
            <a:spLocks noGrp="1"/>
          </p:cNvSpPr>
          <p:nvPr>
            <p:ph type="body" sz="quarter" idx="59"/>
          </p:nvPr>
        </p:nvSpPr>
        <p:spPr>
          <a:xfrm>
            <a:off x="7088826" y="2589652"/>
            <a:ext cx="1828800" cy="529386"/>
          </a:xfrm>
        </p:spPr>
        <p:txBody>
          <a:bodyPr>
            <a:normAutofit/>
          </a:bodyPr>
          <a:lstStyle/>
          <a:p>
            <a:r>
              <a:rPr lang="en-US" altLang="ko-KR" sz="1800" b="1" dirty="0" err="1">
                <a:latin typeface="맑은 고딕" panose="020B0503020000020004" pitchFamily="50" charset="-127"/>
              </a:rPr>
              <a:t>LogIn</a:t>
            </a:r>
            <a:endParaRPr lang="ko-KR" altLang="en-US" sz="1800" b="1" dirty="0">
              <a:latin typeface="맑은 고딕" panose="020B0503020000020004" pitchFamily="50" charset="-127"/>
            </a:endParaRPr>
          </a:p>
        </p:txBody>
      </p:sp>
      <p:sp>
        <p:nvSpPr>
          <p:cNvPr id="85" name="텍스트 개체 틀 81"/>
          <p:cNvSpPr>
            <a:spLocks noGrp="1"/>
          </p:cNvSpPr>
          <p:nvPr>
            <p:ph type="body" sz="quarter" idx="59"/>
          </p:nvPr>
        </p:nvSpPr>
        <p:spPr>
          <a:xfrm>
            <a:off x="7088827" y="1278433"/>
            <a:ext cx="1828800" cy="529386"/>
          </a:xfrm>
        </p:spPr>
        <p:txBody>
          <a:bodyPr>
            <a:normAutofit/>
          </a:bodyPr>
          <a:lstStyle/>
          <a:p>
            <a:r>
              <a:rPr lang="en-US" altLang="ko-KR" sz="1800" b="1" dirty="0" err="1">
                <a:latin typeface="맑은 고딕" panose="020B0503020000020004" pitchFamily="50" charset="-127"/>
              </a:rPr>
              <a:t>SignUp</a:t>
            </a:r>
            <a:endParaRPr lang="ko-KR" altLang="en-US" sz="1800" b="1" dirty="0">
              <a:latin typeface="맑은 고딕" panose="020B0503020000020004" pitchFamily="50" charset="-127"/>
            </a:endParaRPr>
          </a:p>
        </p:txBody>
      </p:sp>
      <p:sp>
        <p:nvSpPr>
          <p:cNvPr id="86" name="텍스트 개체 틀 81"/>
          <p:cNvSpPr>
            <a:spLocks noGrp="1"/>
          </p:cNvSpPr>
          <p:nvPr>
            <p:ph type="body" sz="quarter" idx="59"/>
          </p:nvPr>
        </p:nvSpPr>
        <p:spPr>
          <a:xfrm>
            <a:off x="10251972" y="1878990"/>
            <a:ext cx="1828800" cy="529386"/>
          </a:xfrm>
        </p:spPr>
        <p:txBody>
          <a:bodyPr>
            <a:normAutofit/>
          </a:bodyPr>
          <a:lstStyle/>
          <a:p>
            <a:r>
              <a:rPr lang="en-US" altLang="ko-KR" sz="1800" b="1" dirty="0" err="1">
                <a:latin typeface="맑은 고딕" panose="020B0503020000020004" pitchFamily="50" charset="-127"/>
              </a:rPr>
              <a:t>BookMark</a:t>
            </a:r>
            <a:endParaRPr lang="ko-KR" altLang="en-US" sz="1800" b="1" dirty="0">
              <a:latin typeface="맑은 고딕" panose="020B0503020000020004" pitchFamily="50" charset="-127"/>
            </a:endParaRPr>
          </a:p>
        </p:txBody>
      </p:sp>
      <p:sp>
        <p:nvSpPr>
          <p:cNvPr id="88" name="텍스트 개체 틀 81"/>
          <p:cNvSpPr>
            <a:spLocks noGrp="1"/>
          </p:cNvSpPr>
          <p:nvPr>
            <p:ph type="body" sz="quarter" idx="59"/>
          </p:nvPr>
        </p:nvSpPr>
        <p:spPr>
          <a:xfrm>
            <a:off x="3214902" y="2350055"/>
            <a:ext cx="1828800" cy="529386"/>
          </a:xfrm>
          <a:solidFill>
            <a:schemeClr val="accent2">
              <a:lumMod val="60000"/>
              <a:lumOff val="40000"/>
            </a:schemeClr>
          </a:solidFill>
        </p:spPr>
        <p:txBody>
          <a:bodyPr>
            <a:normAutofit/>
          </a:bodyPr>
          <a:lstStyle/>
          <a:p>
            <a:r>
              <a:rPr lang="en-US" altLang="ko-KR" sz="18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Cinema[Main]</a:t>
            </a:r>
            <a:endParaRPr lang="ko-KR" altLang="en-US" sz="1800" b="1" dirty="0">
              <a:solidFill>
                <a:schemeClr val="bg1"/>
              </a:solidFill>
              <a:latin typeface="맑은 고딕" panose="020B0503020000020004" pitchFamily="50" charset="-127"/>
            </a:endParaRPr>
          </a:p>
        </p:txBody>
      </p:sp>
      <p:cxnSp>
        <p:nvCxnSpPr>
          <p:cNvPr id="93" name="직선 연결선 92"/>
          <p:cNvCxnSpPr>
            <a:stCxn id="83" idx="3"/>
            <a:endCxn id="88" idx="1"/>
          </p:cNvCxnSpPr>
          <p:nvPr/>
        </p:nvCxnSpPr>
        <p:spPr>
          <a:xfrm>
            <a:off x="2517133" y="2612859"/>
            <a:ext cx="697769" cy="1889"/>
          </a:xfrm>
          <a:prstGeom prst="line">
            <a:avLst/>
          </a:prstGeom>
          <a:ln w="127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꺾인 연결선 100"/>
          <p:cNvCxnSpPr>
            <a:stCxn id="88" idx="3"/>
            <a:endCxn id="82" idx="1"/>
          </p:cNvCxnSpPr>
          <p:nvPr/>
        </p:nvCxnSpPr>
        <p:spPr>
          <a:xfrm>
            <a:off x="5043702" y="2614748"/>
            <a:ext cx="2045125" cy="1367361"/>
          </a:xfrm>
          <a:prstGeom prst="bentConnector3">
            <a:avLst>
              <a:gd name="adj1" fmla="val 39018"/>
            </a:avLst>
          </a:prstGeom>
          <a:ln w="127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꺾인 연결선 102"/>
          <p:cNvCxnSpPr>
            <a:stCxn id="88" idx="3"/>
            <a:endCxn id="84" idx="1"/>
          </p:cNvCxnSpPr>
          <p:nvPr/>
        </p:nvCxnSpPr>
        <p:spPr>
          <a:xfrm>
            <a:off x="5043702" y="2614748"/>
            <a:ext cx="2045124" cy="239597"/>
          </a:xfrm>
          <a:prstGeom prst="bentConnector3">
            <a:avLst>
              <a:gd name="adj1" fmla="val 39018"/>
            </a:avLst>
          </a:prstGeom>
          <a:ln w="127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Box 110"/>
          <p:cNvSpPr txBox="1"/>
          <p:nvPr/>
        </p:nvSpPr>
        <p:spPr>
          <a:xfrm>
            <a:off x="688333" y="2043364"/>
            <a:ext cx="182879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이름</a:t>
            </a:r>
          </a:p>
        </p:txBody>
      </p:sp>
      <p:sp>
        <p:nvSpPr>
          <p:cNvPr id="112" name="TextBox 111"/>
          <p:cNvSpPr txBox="1"/>
          <p:nvPr/>
        </p:nvSpPr>
        <p:spPr>
          <a:xfrm>
            <a:off x="3204734" y="2066502"/>
            <a:ext cx="182879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메인 페이지</a:t>
            </a:r>
          </a:p>
        </p:txBody>
      </p:sp>
      <p:sp>
        <p:nvSpPr>
          <p:cNvPr id="113" name="TextBox 112"/>
          <p:cNvSpPr txBox="1"/>
          <p:nvPr/>
        </p:nvSpPr>
        <p:spPr>
          <a:xfrm>
            <a:off x="5476919" y="2071274"/>
            <a:ext cx="471013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메</a:t>
            </a:r>
            <a:endParaRPr lang="en-US" altLang="ko-KR" sz="13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3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인</a:t>
            </a:r>
            <a:endParaRPr lang="en-US" altLang="ko-KR" sz="13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endParaRPr lang="en-US" altLang="ko-KR" sz="13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3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페</a:t>
            </a:r>
            <a:endParaRPr lang="en-US" altLang="ko-KR" sz="13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3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</a:t>
            </a:r>
            <a:endParaRPr lang="en-US" altLang="ko-KR" sz="13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3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지</a:t>
            </a:r>
            <a:endParaRPr lang="en-US" altLang="ko-KR" sz="13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3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요</a:t>
            </a:r>
            <a:endParaRPr lang="en-US" altLang="ko-KR" sz="13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3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소</a:t>
            </a:r>
            <a:endParaRPr lang="en-US" altLang="ko-KR" sz="13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sz="13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</a:p>
          <a:p>
            <a:pPr algn="ctr"/>
            <a:r>
              <a:rPr lang="ko-KR" altLang="en-US" sz="13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네</a:t>
            </a:r>
            <a:endParaRPr lang="en-US" altLang="ko-KR" sz="13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3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비</a:t>
            </a:r>
            <a:endParaRPr lang="en-US" altLang="ko-KR" sz="13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3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게</a:t>
            </a:r>
            <a:endParaRPr lang="en-US" altLang="ko-KR" sz="13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3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</a:t>
            </a:r>
            <a:endParaRPr lang="en-US" altLang="ko-KR" sz="13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3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션</a:t>
            </a:r>
            <a:endParaRPr lang="en-US" altLang="ko-KR" sz="13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7088827" y="998714"/>
            <a:ext cx="182879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회원가입 페이지</a:t>
            </a:r>
          </a:p>
        </p:txBody>
      </p:sp>
      <p:sp>
        <p:nvSpPr>
          <p:cNvPr id="115" name="TextBox 114"/>
          <p:cNvSpPr txBox="1"/>
          <p:nvPr/>
        </p:nvSpPr>
        <p:spPr>
          <a:xfrm>
            <a:off x="7088826" y="2357489"/>
            <a:ext cx="182879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로그인 페이지</a:t>
            </a:r>
          </a:p>
        </p:txBody>
      </p:sp>
      <p:cxnSp>
        <p:nvCxnSpPr>
          <p:cNvPr id="117" name="꺾인 연결선 116"/>
          <p:cNvCxnSpPr>
            <a:stCxn id="88" idx="3"/>
            <a:endCxn id="85" idx="1"/>
          </p:cNvCxnSpPr>
          <p:nvPr/>
        </p:nvCxnSpPr>
        <p:spPr>
          <a:xfrm flipV="1">
            <a:off x="5043702" y="1543126"/>
            <a:ext cx="2045125" cy="1071622"/>
          </a:xfrm>
          <a:prstGeom prst="bentConnector3">
            <a:avLst>
              <a:gd name="adj1" fmla="val 39443"/>
            </a:avLst>
          </a:prstGeom>
          <a:ln w="127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텍스트 개체 틀 81"/>
          <p:cNvSpPr>
            <a:spLocks noGrp="1"/>
          </p:cNvSpPr>
          <p:nvPr>
            <p:ph type="body" sz="quarter" idx="59"/>
          </p:nvPr>
        </p:nvSpPr>
        <p:spPr>
          <a:xfrm>
            <a:off x="3214902" y="4731526"/>
            <a:ext cx="1828800" cy="529386"/>
          </a:xfrm>
        </p:spPr>
        <p:txBody>
          <a:bodyPr>
            <a:normAutofit/>
          </a:bodyPr>
          <a:lstStyle/>
          <a:p>
            <a:r>
              <a:rPr lang="en-US" altLang="ko-KR" sz="1800" b="1" dirty="0">
                <a:latin typeface="맑은 고딕" panose="020B0503020000020004" pitchFamily="50" charset="-127"/>
              </a:rPr>
              <a:t>Review</a:t>
            </a:r>
            <a:endParaRPr lang="ko-KR" altLang="en-US" sz="1800" b="1" dirty="0">
              <a:latin typeface="맑은 고딕" panose="020B0503020000020004" pitchFamily="50" charset="-127"/>
            </a:endParaRPr>
          </a:p>
        </p:txBody>
      </p:sp>
      <p:cxnSp>
        <p:nvCxnSpPr>
          <p:cNvPr id="121" name="직선 연결선 120"/>
          <p:cNvCxnSpPr>
            <a:stCxn id="88" idx="2"/>
            <a:endCxn id="119" idx="0"/>
          </p:cNvCxnSpPr>
          <p:nvPr/>
        </p:nvCxnSpPr>
        <p:spPr>
          <a:xfrm>
            <a:off x="4129302" y="2879441"/>
            <a:ext cx="0" cy="1852085"/>
          </a:xfrm>
          <a:prstGeom prst="line">
            <a:avLst/>
          </a:prstGeom>
          <a:ln w="127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TextBox 125"/>
          <p:cNvSpPr txBox="1"/>
          <p:nvPr/>
        </p:nvSpPr>
        <p:spPr>
          <a:xfrm>
            <a:off x="6861339" y="3481307"/>
            <a:ext cx="2283775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영화 검색 페이지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10251974" y="1581328"/>
            <a:ext cx="182879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즐겨찾기</a:t>
            </a:r>
            <a:r>
              <a:rPr lang="ko-KR" altLang="en-US" sz="13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목록 페이지</a:t>
            </a:r>
          </a:p>
        </p:txBody>
      </p:sp>
      <p:sp>
        <p:nvSpPr>
          <p:cNvPr id="128" name="TextBox 127"/>
          <p:cNvSpPr txBox="1"/>
          <p:nvPr/>
        </p:nvSpPr>
        <p:spPr>
          <a:xfrm>
            <a:off x="3204733" y="4499170"/>
            <a:ext cx="182879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영화정보 팝업</a:t>
            </a:r>
          </a:p>
        </p:txBody>
      </p:sp>
      <p:sp>
        <p:nvSpPr>
          <p:cNvPr id="135" name="TextBox 134"/>
          <p:cNvSpPr txBox="1"/>
          <p:nvPr/>
        </p:nvSpPr>
        <p:spPr>
          <a:xfrm>
            <a:off x="2732091" y="3500230"/>
            <a:ext cx="279442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메인 페이지의 박스오피스에서 </a:t>
            </a:r>
            <a:endParaRPr lang="en-US" altLang="ko-KR" sz="1100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영화 포스터를 눌렀을 경우</a:t>
            </a:r>
          </a:p>
        </p:txBody>
      </p:sp>
      <p:sp>
        <p:nvSpPr>
          <p:cNvPr id="136" name="TextBox 135"/>
          <p:cNvSpPr txBox="1"/>
          <p:nvPr/>
        </p:nvSpPr>
        <p:spPr>
          <a:xfrm>
            <a:off x="5703413" y="1335658"/>
            <a:ext cx="16383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회원가입이 안되어 있을 경우</a:t>
            </a:r>
          </a:p>
        </p:txBody>
      </p:sp>
      <p:sp>
        <p:nvSpPr>
          <p:cNvPr id="137" name="TextBox 136"/>
          <p:cNvSpPr txBox="1"/>
          <p:nvPr/>
        </p:nvSpPr>
        <p:spPr>
          <a:xfrm>
            <a:off x="5796010" y="2662864"/>
            <a:ext cx="136357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회원가입이 되어있는 사용자면</a:t>
            </a:r>
          </a:p>
        </p:txBody>
      </p:sp>
      <p:sp>
        <p:nvSpPr>
          <p:cNvPr id="138" name="TextBox 137"/>
          <p:cNvSpPr txBox="1"/>
          <p:nvPr/>
        </p:nvSpPr>
        <p:spPr>
          <a:xfrm>
            <a:off x="5785938" y="3612198"/>
            <a:ext cx="145868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영화 검색 페이지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카테고리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제목 검색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1100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8717046" y="1948147"/>
            <a:ext cx="17967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로그인이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되어있다면 그 해당 사용자의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F74C5F5-A323-D6D5-5A62-8388FA6C0F8E}"/>
              </a:ext>
            </a:extLst>
          </p:cNvPr>
          <p:cNvSpPr txBox="1"/>
          <p:nvPr/>
        </p:nvSpPr>
        <p:spPr>
          <a:xfrm>
            <a:off x="716862" y="466153"/>
            <a:ext cx="609399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200" dirty="0"/>
              <a:t> </a:t>
            </a:r>
            <a:r>
              <a:rPr lang="ko-KR" altLang="en-US" sz="3000" dirty="0" err="1"/>
              <a:t>파일구조도</a:t>
            </a:r>
            <a:r>
              <a:rPr lang="en-US" altLang="ko-KR" sz="3000" dirty="0"/>
              <a:t>3</a:t>
            </a:r>
          </a:p>
        </p:txBody>
      </p:sp>
      <p:sp>
        <p:nvSpPr>
          <p:cNvPr id="29" name="텍스트 개체 틀 81"/>
          <p:cNvSpPr>
            <a:spLocks noGrp="1"/>
          </p:cNvSpPr>
          <p:nvPr>
            <p:ph type="body" sz="quarter" idx="59"/>
          </p:nvPr>
        </p:nvSpPr>
        <p:spPr>
          <a:xfrm>
            <a:off x="10251974" y="3540790"/>
            <a:ext cx="1828800" cy="529386"/>
          </a:xfrm>
        </p:spPr>
        <p:txBody>
          <a:bodyPr>
            <a:normAutofit/>
          </a:bodyPr>
          <a:lstStyle/>
          <a:p>
            <a:r>
              <a:rPr lang="en-US" altLang="ko-KR" sz="1800" b="1" dirty="0" err="1">
                <a:latin typeface="맑은 고딕" panose="020B0503020000020004" pitchFamily="50" charset="-127"/>
              </a:rPr>
              <a:t>mypage</a:t>
            </a:r>
            <a:endParaRPr lang="ko-KR" altLang="en-US" sz="1800" b="1" dirty="0">
              <a:latin typeface="맑은 고딕" panose="020B0503020000020004" pitchFamily="50" charset="-127"/>
            </a:endParaRPr>
          </a:p>
        </p:txBody>
      </p:sp>
      <p:sp>
        <p:nvSpPr>
          <p:cNvPr id="30" name="텍스트 개체 틀 81"/>
          <p:cNvSpPr>
            <a:spLocks noGrp="1"/>
          </p:cNvSpPr>
          <p:nvPr>
            <p:ph type="body" sz="quarter" idx="59"/>
          </p:nvPr>
        </p:nvSpPr>
        <p:spPr>
          <a:xfrm>
            <a:off x="7088825" y="4869101"/>
            <a:ext cx="1828800" cy="529386"/>
          </a:xfrm>
        </p:spPr>
        <p:txBody>
          <a:bodyPr>
            <a:normAutofit/>
          </a:bodyPr>
          <a:lstStyle/>
          <a:p>
            <a:r>
              <a:rPr lang="en-US" altLang="ko-KR" sz="1800" b="1" dirty="0" err="1">
                <a:latin typeface="맑은 고딕" panose="020B0503020000020004" pitchFamily="50" charset="-127"/>
              </a:rPr>
              <a:t>qboard</a:t>
            </a:r>
            <a:endParaRPr lang="ko-KR" altLang="en-US" sz="1800" b="1" dirty="0">
              <a:latin typeface="맑은 고딕" panose="020B0503020000020004" pitchFamily="50" charset="-127"/>
            </a:endParaRPr>
          </a:p>
        </p:txBody>
      </p:sp>
      <p:sp>
        <p:nvSpPr>
          <p:cNvPr id="33" name="텍스트 개체 틀 81"/>
          <p:cNvSpPr>
            <a:spLocks noGrp="1"/>
          </p:cNvSpPr>
          <p:nvPr>
            <p:ph type="body" sz="quarter" idx="59"/>
          </p:nvPr>
        </p:nvSpPr>
        <p:spPr>
          <a:xfrm>
            <a:off x="7088825" y="6022358"/>
            <a:ext cx="1828800" cy="529386"/>
          </a:xfrm>
        </p:spPr>
        <p:txBody>
          <a:bodyPr>
            <a:normAutofit/>
          </a:bodyPr>
          <a:lstStyle/>
          <a:p>
            <a:r>
              <a:rPr lang="en-US" altLang="ko-KR" sz="1800" b="1" dirty="0">
                <a:latin typeface="맑은 고딕" panose="020B0503020000020004" pitchFamily="50" charset="-127"/>
              </a:rPr>
              <a:t>event</a:t>
            </a:r>
            <a:endParaRPr lang="ko-KR" altLang="en-US" sz="1800" b="1" dirty="0">
              <a:latin typeface="맑은 고딕" panose="020B0503020000020004" pitchFamily="50" charset="-127"/>
            </a:endParaRPr>
          </a:p>
        </p:txBody>
      </p:sp>
      <p:cxnSp>
        <p:nvCxnSpPr>
          <p:cNvPr id="34" name="꺾인 연결선 33"/>
          <p:cNvCxnSpPr>
            <a:stCxn id="84" idx="3"/>
            <a:endCxn id="29" idx="1"/>
          </p:cNvCxnSpPr>
          <p:nvPr/>
        </p:nvCxnSpPr>
        <p:spPr>
          <a:xfrm>
            <a:off x="8917626" y="2854345"/>
            <a:ext cx="1334348" cy="951138"/>
          </a:xfrm>
          <a:prstGeom prst="bentConnector3">
            <a:avLst>
              <a:gd name="adj1" fmla="val 15135"/>
            </a:avLst>
          </a:prstGeom>
          <a:ln w="127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꺾인 연결선 37"/>
          <p:cNvCxnSpPr>
            <a:stCxn id="88" idx="3"/>
            <a:endCxn id="30" idx="1"/>
          </p:cNvCxnSpPr>
          <p:nvPr/>
        </p:nvCxnSpPr>
        <p:spPr>
          <a:xfrm>
            <a:off x="5043702" y="2614748"/>
            <a:ext cx="2045123" cy="2519046"/>
          </a:xfrm>
          <a:prstGeom prst="bentConnector3">
            <a:avLst>
              <a:gd name="adj1" fmla="val 38234"/>
            </a:avLst>
          </a:prstGeom>
          <a:ln w="127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꺾인 연결선 41"/>
          <p:cNvCxnSpPr>
            <a:stCxn id="88" idx="3"/>
            <a:endCxn id="33" idx="1"/>
          </p:cNvCxnSpPr>
          <p:nvPr/>
        </p:nvCxnSpPr>
        <p:spPr>
          <a:xfrm>
            <a:off x="5043702" y="2614748"/>
            <a:ext cx="2045123" cy="3672303"/>
          </a:xfrm>
          <a:prstGeom prst="bentConnector3">
            <a:avLst>
              <a:gd name="adj1" fmla="val 39018"/>
            </a:avLst>
          </a:prstGeom>
          <a:ln w="127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10216127" y="3298428"/>
            <a:ext cx="1900495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마이 페이지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6872502" y="4638848"/>
            <a:ext cx="2283775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문의 사항 페이지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6924591" y="5758628"/>
            <a:ext cx="2283775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이벤트 페이지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11199523" y="4960830"/>
            <a:ext cx="22860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진</a:t>
            </a:r>
            <a:endParaRPr lang="en-US" altLang="ko-KR" sz="1100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</a:t>
            </a:r>
            <a:endParaRPr lang="en-US" altLang="ko-KR" sz="1100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중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9246786" y="3595255"/>
            <a:ext cx="102647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사용자 정보 확인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5777875" y="4925080"/>
            <a:ext cx="137714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고객센터에 문의할 수 있는 게시판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5766525" y="6099302"/>
            <a:ext cx="139984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영화 관련 이벤트 및 제휴 할인 등</a:t>
            </a:r>
          </a:p>
        </p:txBody>
      </p:sp>
      <p:cxnSp>
        <p:nvCxnSpPr>
          <p:cNvPr id="75" name="꺾인 연결선 74"/>
          <p:cNvCxnSpPr>
            <a:stCxn id="84" idx="3"/>
            <a:endCxn id="86" idx="1"/>
          </p:cNvCxnSpPr>
          <p:nvPr/>
        </p:nvCxnSpPr>
        <p:spPr>
          <a:xfrm flipV="1">
            <a:off x="8917626" y="2143683"/>
            <a:ext cx="1334346" cy="710662"/>
          </a:xfrm>
          <a:prstGeom prst="bentConnector3">
            <a:avLst>
              <a:gd name="adj1" fmla="val 15135"/>
            </a:avLst>
          </a:prstGeom>
          <a:ln w="127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꺾인 연결선 61"/>
          <p:cNvCxnSpPr>
            <a:stCxn id="29" idx="2"/>
            <a:endCxn id="30" idx="3"/>
          </p:cNvCxnSpPr>
          <p:nvPr/>
        </p:nvCxnSpPr>
        <p:spPr>
          <a:xfrm rot="5400000">
            <a:off x="9510191" y="3477611"/>
            <a:ext cx="1063618" cy="2248749"/>
          </a:xfrm>
          <a:prstGeom prst="bentConnector2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꺾인 연결선 63"/>
          <p:cNvCxnSpPr>
            <a:stCxn id="33" idx="3"/>
            <a:endCxn id="29" idx="2"/>
          </p:cNvCxnSpPr>
          <p:nvPr/>
        </p:nvCxnSpPr>
        <p:spPr>
          <a:xfrm flipV="1">
            <a:off x="8917625" y="4070176"/>
            <a:ext cx="2248749" cy="2216875"/>
          </a:xfrm>
          <a:prstGeom prst="bentConnector2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12083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A25E58BD-88CA-A676-9E14-119359E0D30A}"/>
              </a:ext>
            </a:extLst>
          </p:cNvPr>
          <p:cNvSpPr txBox="1">
            <a:spLocks/>
          </p:cNvSpPr>
          <p:nvPr/>
        </p:nvSpPr>
        <p:spPr>
          <a:xfrm>
            <a:off x="970382" y="75988"/>
            <a:ext cx="3685593" cy="8698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/>
              <a:t> </a:t>
            </a:r>
            <a:r>
              <a:rPr lang="ko-KR" altLang="en-US"/>
              <a:t>일정 </a:t>
            </a:r>
            <a:r>
              <a:rPr lang="en-US" altLang="ko-KR"/>
              <a:t>(</a:t>
            </a:r>
            <a:r>
              <a:rPr lang="ko-KR" altLang="en-US"/>
              <a:t>팀원 전체</a:t>
            </a:r>
            <a:r>
              <a:rPr lang="en-US" altLang="ko-KR"/>
              <a:t>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629D9E6-B0A0-3898-E663-DF503381DA5F}"/>
              </a:ext>
            </a:extLst>
          </p:cNvPr>
          <p:cNvSpPr txBox="1"/>
          <p:nvPr/>
        </p:nvSpPr>
        <p:spPr>
          <a:xfrm>
            <a:off x="970382" y="833537"/>
            <a:ext cx="10979020" cy="5570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1/31(</a:t>
            </a:r>
            <a:r>
              <a: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화</a:t>
            </a:r>
            <a:r>
              <a:rPr lang="en-US" altLang="ko-KR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 : </a:t>
            </a:r>
            <a:r>
              <a: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주제 선정</a:t>
            </a:r>
            <a:r>
              <a:rPr lang="en-US" altLang="ko-KR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페이지 구성</a:t>
            </a:r>
            <a:r>
              <a:rPr lang="en-US" altLang="ko-KR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공동으로 사용할 데이터 선정</a:t>
            </a:r>
            <a:endParaRPr lang="en-US" altLang="ko-KR" sz="2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2/1(</a:t>
            </a:r>
            <a:r>
              <a: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</a:t>
            </a:r>
            <a:r>
              <a:rPr lang="en-US" altLang="ko-KR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 : </a:t>
            </a:r>
            <a:r>
              <a:rPr lang="ko-KR" altLang="en-US" sz="2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프로토타입</a:t>
            </a:r>
            <a:r>
              <a: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설계</a:t>
            </a:r>
            <a:r>
              <a:rPr lang="en-US" altLang="ko-KR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파일구조도</a:t>
            </a:r>
            <a:r>
              <a:rPr lang="en-US" altLang="ko-KR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페이지 구현 시작</a:t>
            </a:r>
            <a:endParaRPr lang="en-US" altLang="ko-KR" sz="2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2/2(</a:t>
            </a:r>
            <a:r>
              <a: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목</a:t>
            </a:r>
            <a:r>
              <a:rPr lang="en-US" altLang="ko-KR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 : </a:t>
            </a:r>
            <a:r>
              <a: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페이지 구현 </a:t>
            </a:r>
            <a:r>
              <a:rPr lang="en-US" altLang="ko-KR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차 중간점검 </a:t>
            </a:r>
            <a:r>
              <a:rPr lang="en-US" altLang="ko-KR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sz="2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Git</a:t>
            </a:r>
            <a:r>
              <a:rPr lang="en-US" altLang="ko-KR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병합 확인</a:t>
            </a:r>
            <a:endParaRPr lang="en-US" altLang="ko-KR" sz="2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2/3(</a:t>
            </a:r>
            <a:r>
              <a: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금</a:t>
            </a:r>
            <a:r>
              <a:rPr lang="en-US" altLang="ko-KR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 : </a:t>
            </a:r>
            <a:r>
              <a: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페이지 구현 </a:t>
            </a:r>
            <a:r>
              <a:rPr lang="en-US" altLang="ko-KR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차 중간점검 </a:t>
            </a:r>
            <a:r>
              <a:rPr lang="en-US" altLang="ko-KR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개인별 구현도 확인</a:t>
            </a:r>
            <a:r>
              <a:rPr lang="en-US" altLang="ko-KR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sz="2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FeedBack</a:t>
            </a:r>
            <a:endParaRPr lang="en-US" altLang="ko-KR" sz="2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2/4(</a:t>
            </a:r>
            <a:r>
              <a: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토</a:t>
            </a:r>
            <a:r>
              <a:rPr lang="en-US" altLang="ko-KR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 : </a:t>
            </a:r>
            <a:r>
              <a: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미완성 기능 구현</a:t>
            </a:r>
            <a:endParaRPr lang="en-US" altLang="ko-KR" sz="2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2/5(</a:t>
            </a:r>
            <a:r>
              <a: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일</a:t>
            </a:r>
            <a:r>
              <a:rPr lang="en-US" altLang="ko-KR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 : CSS </a:t>
            </a:r>
            <a:r>
              <a: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통일</a:t>
            </a:r>
            <a:r>
              <a:rPr lang="en-US" altLang="ko-KR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및 추가 완성</a:t>
            </a:r>
            <a:endParaRPr lang="en-US" altLang="ko-KR" sz="2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2/6(</a:t>
            </a:r>
            <a:r>
              <a: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월</a:t>
            </a:r>
            <a:r>
              <a:rPr lang="en-US" altLang="ko-KR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 : CSS,</a:t>
            </a:r>
            <a:r>
              <a: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기능 구현 마무리</a:t>
            </a:r>
            <a:r>
              <a:rPr lang="en-US" altLang="ko-KR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sz="2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Git</a:t>
            </a:r>
            <a:r>
              <a:rPr lang="en-US" altLang="ko-KR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병합</a:t>
            </a:r>
            <a:r>
              <a:rPr lang="en-US" altLang="ko-KR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발표 </a:t>
            </a:r>
            <a:r>
              <a:rPr lang="en-US" altLang="ko-KR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PPT </a:t>
            </a:r>
            <a:r>
              <a: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제작</a:t>
            </a:r>
            <a:endParaRPr lang="en-US" altLang="ko-KR" sz="2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2/7(</a:t>
            </a:r>
            <a:r>
              <a: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화</a:t>
            </a:r>
            <a:r>
              <a:rPr lang="en-US" altLang="ko-KR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 : </a:t>
            </a:r>
            <a:r>
              <a:rPr lang="ko-KR" altLang="en-US" sz="2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영화찾아삼만리</a:t>
            </a:r>
            <a:r>
              <a: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Team Project </a:t>
            </a:r>
            <a:r>
              <a: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페이지 추가 및 기존 기능 마무리</a:t>
            </a:r>
            <a:r>
              <a:rPr lang="en-US" altLang="ko-KR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발표</a:t>
            </a:r>
            <a:endParaRPr lang="en-US" altLang="ko-KR" sz="2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ko-KR" altLang="en-US" sz="2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027685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A25E58BD-88CA-A676-9E14-119359E0D30A}"/>
              </a:ext>
            </a:extLst>
          </p:cNvPr>
          <p:cNvSpPr txBox="1">
            <a:spLocks/>
          </p:cNvSpPr>
          <p:nvPr/>
        </p:nvSpPr>
        <p:spPr>
          <a:xfrm>
            <a:off x="970382" y="75988"/>
            <a:ext cx="3685593" cy="8698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/>
              <a:t> </a:t>
            </a:r>
            <a:r>
              <a:rPr lang="ko-KR" altLang="en-US"/>
              <a:t>일정 </a:t>
            </a:r>
            <a:r>
              <a:rPr lang="en-US" altLang="ko-KR"/>
              <a:t>(</a:t>
            </a:r>
            <a:r>
              <a:rPr lang="ko-KR" altLang="en-US"/>
              <a:t>권가영</a:t>
            </a:r>
            <a:r>
              <a:rPr lang="en-US" altLang="ko-KR"/>
              <a:t>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629D9E6-B0A0-3898-E663-DF503381DA5F}"/>
              </a:ext>
            </a:extLst>
          </p:cNvPr>
          <p:cNvSpPr txBox="1"/>
          <p:nvPr/>
        </p:nvSpPr>
        <p:spPr>
          <a:xfrm>
            <a:off x="1152822" y="766732"/>
            <a:ext cx="9470571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1/31(</a:t>
            </a:r>
            <a:r>
              <a:rPr lang="ko-KR" altLang="en-US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화</a:t>
            </a:r>
            <a:r>
              <a:rPr lang="en-US" altLang="ko-KR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) : </a:t>
            </a:r>
            <a:r>
              <a:rPr lang="ko-KR" altLang="en-US" sz="1500">
                <a:latin typeface="맑은 고딕" panose="020B0503020000020004" pitchFamily="50" charset="-127"/>
                <a:ea typeface="맑은 고딕" panose="020B0503020000020004" pitchFamily="50" charset="-127"/>
              </a:rPr>
              <a:t>주제 선정 회의 참여</a:t>
            </a:r>
            <a:endParaRPr lang="en-US" altLang="ko-KR" sz="15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2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2/1(</a:t>
            </a:r>
            <a:r>
              <a:rPr lang="ko-KR" altLang="en-US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수</a:t>
            </a:r>
            <a:r>
              <a:rPr lang="en-US" altLang="ko-KR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) : </a:t>
            </a:r>
            <a:r>
              <a:rPr lang="en-US" altLang="ko-KR" sz="1500">
                <a:latin typeface="맑은 고딕" panose="020B0503020000020004" pitchFamily="50" charset="-127"/>
                <a:ea typeface="맑은 고딕" panose="020B0503020000020004" pitchFamily="50" charset="-127"/>
              </a:rPr>
              <a:t>category </a:t>
            </a:r>
            <a:r>
              <a:rPr lang="ko-KR" altLang="en-US" sz="1500">
                <a:latin typeface="맑은 고딕" panose="020B0503020000020004" pitchFamily="50" charset="-127"/>
                <a:ea typeface="맑은 고딕" panose="020B0503020000020004" pitchFamily="50" charset="-127"/>
              </a:rPr>
              <a:t>페이지 프로토타입 제작</a:t>
            </a:r>
          </a:p>
          <a:p>
            <a:r>
              <a:rPr lang="ko-KR" altLang="en-US" sz="1500">
                <a:latin typeface="맑은 고딕" panose="020B0503020000020004" pitchFamily="50" charset="-127"/>
                <a:ea typeface="맑은 고딕" panose="020B0503020000020004" pitchFamily="50" charset="-127"/>
              </a:rPr>
              <a:t>       </a:t>
            </a:r>
            <a:r>
              <a:rPr lang="en-US" altLang="ko-KR" sz="1500">
                <a:latin typeface="맑은 고딕" panose="020B0503020000020004" pitchFamily="50" charset="-127"/>
                <a:ea typeface="맑은 고딕" panose="020B0503020000020004" pitchFamily="50" charset="-127"/>
              </a:rPr>
              <a:t>	</a:t>
            </a:r>
            <a:r>
              <a:rPr lang="ko-KR" altLang="en-US" sz="1500"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en-US" altLang="ko-KR" sz="1500">
                <a:latin typeface="맑은 고딕" panose="020B0503020000020004" pitchFamily="50" charset="-127"/>
                <a:ea typeface="맑은 고딕" panose="020B0503020000020004" pitchFamily="50" charset="-127"/>
              </a:rPr>
              <a:t>category </a:t>
            </a:r>
            <a:r>
              <a:rPr lang="ko-KR" altLang="en-US" sz="1500">
                <a:latin typeface="맑은 고딕" panose="020B0503020000020004" pitchFamily="50" charset="-127"/>
                <a:ea typeface="맑은 고딕" panose="020B0503020000020004" pitchFamily="50" charset="-127"/>
              </a:rPr>
              <a:t>페이지 레이아웃</a:t>
            </a:r>
            <a:r>
              <a:rPr lang="en-US" altLang="ko-KR" sz="1500">
                <a:latin typeface="맑은 고딕" panose="020B0503020000020004" pitchFamily="50" charset="-127"/>
                <a:ea typeface="맑은 고딕" panose="020B0503020000020004" pitchFamily="50" charset="-127"/>
              </a:rPr>
              <a:t>(html), </a:t>
            </a:r>
            <a:r>
              <a:rPr lang="ko-KR" altLang="en-US" sz="1500">
                <a:latin typeface="맑은 고딕" panose="020B0503020000020004" pitchFamily="50" charset="-127"/>
                <a:ea typeface="맑은 고딕" panose="020B0503020000020004" pitchFamily="50" charset="-127"/>
              </a:rPr>
              <a:t>스타일</a:t>
            </a:r>
            <a:r>
              <a:rPr lang="en-US" altLang="ko-KR" sz="1500">
                <a:latin typeface="맑은 고딕" panose="020B0503020000020004" pitchFamily="50" charset="-127"/>
                <a:ea typeface="맑은 고딕" panose="020B0503020000020004" pitchFamily="50" charset="-127"/>
              </a:rPr>
              <a:t>(css) </a:t>
            </a:r>
            <a:r>
              <a:rPr lang="ko-KR" altLang="en-US" sz="1500">
                <a:latin typeface="맑은 고딕" panose="020B0503020000020004" pitchFamily="50" charset="-127"/>
                <a:ea typeface="맑은 고딕" panose="020B0503020000020004" pitchFamily="50" charset="-127"/>
              </a:rPr>
              <a:t>구현</a:t>
            </a:r>
            <a:endParaRPr lang="en-US" altLang="ko-KR" sz="15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5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2/2(</a:t>
            </a:r>
            <a:r>
              <a:rPr lang="ko-KR" altLang="en-US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목</a:t>
            </a:r>
            <a:r>
              <a:rPr lang="en-US" altLang="ko-KR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) : </a:t>
            </a:r>
            <a:r>
              <a:rPr lang="ko-KR" altLang="en-US" sz="150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500">
                <a:latin typeface="맑은 고딕" panose="020B0503020000020004" pitchFamily="50" charset="-127"/>
                <a:ea typeface="맑은 고딕" panose="020B0503020000020004" pitchFamily="50" charset="-127"/>
              </a:rPr>
              <a:t>category </a:t>
            </a:r>
            <a:r>
              <a:rPr lang="ko-KR" altLang="en-US" sz="1500">
                <a:latin typeface="맑은 고딕" panose="020B0503020000020004" pitchFamily="50" charset="-127"/>
                <a:ea typeface="맑은 고딕" panose="020B0503020000020004" pitchFamily="50" charset="-127"/>
              </a:rPr>
              <a:t>페이지 실행 로직</a:t>
            </a:r>
            <a:r>
              <a:rPr lang="en-US" altLang="ko-KR" sz="150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500">
                <a:latin typeface="맑은 고딕" panose="020B0503020000020004" pitchFamily="50" charset="-127"/>
                <a:ea typeface="맑은 고딕" panose="020B0503020000020004" pitchFamily="50" charset="-127"/>
              </a:rPr>
              <a:t>함수</a:t>
            </a:r>
            <a:r>
              <a:rPr lang="en-US" altLang="ko-KR" sz="1500">
                <a:latin typeface="맑은 고딕" panose="020B0503020000020004" pitchFamily="50" charset="-127"/>
                <a:ea typeface="맑은 고딕" panose="020B0503020000020004" pitchFamily="50" charset="-127"/>
              </a:rPr>
              <a:t>, js) </a:t>
            </a:r>
            <a:r>
              <a:rPr lang="ko-KR" altLang="en-US" sz="1500">
                <a:latin typeface="맑은 고딕" panose="020B0503020000020004" pitchFamily="50" charset="-127"/>
                <a:ea typeface="맑은 고딕" panose="020B0503020000020004" pitchFamily="50" charset="-127"/>
              </a:rPr>
              <a:t>작성</a:t>
            </a:r>
            <a:r>
              <a:rPr lang="en-US" altLang="ko-KR" sz="150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500">
                <a:latin typeface="맑은 고딕" panose="020B0503020000020004" pitchFamily="50" charset="-127"/>
                <a:ea typeface="맑은 고딕" panose="020B0503020000020004" pitchFamily="50" charset="-127"/>
              </a:rPr>
              <a:t>구현</a:t>
            </a:r>
            <a:r>
              <a:rPr lang="en-US" altLang="ko-KR" sz="150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r>
              <a:rPr lang="en-US" altLang="ko-KR" sz="1500">
                <a:latin typeface="맑은 고딕" panose="020B0503020000020004" pitchFamily="50" charset="-127"/>
                <a:ea typeface="맑은 고딕" panose="020B0503020000020004" pitchFamily="50" charset="-127"/>
              </a:rPr>
              <a:t>        	   category </a:t>
            </a:r>
            <a:r>
              <a:rPr lang="ko-KR" altLang="en-US" sz="1500">
                <a:latin typeface="맑은 고딕" panose="020B0503020000020004" pitchFamily="50" charset="-127"/>
                <a:ea typeface="맑은 고딕" panose="020B0503020000020004" pitchFamily="50" charset="-127"/>
              </a:rPr>
              <a:t>페이지 스타일</a:t>
            </a:r>
            <a:r>
              <a:rPr lang="en-US" altLang="ko-KR" sz="1500">
                <a:latin typeface="맑은 고딕" panose="020B0503020000020004" pitchFamily="50" charset="-127"/>
                <a:ea typeface="맑은 고딕" panose="020B0503020000020004" pitchFamily="50" charset="-127"/>
              </a:rPr>
              <a:t>(css), </a:t>
            </a:r>
            <a:r>
              <a:rPr lang="ko-KR" altLang="en-US" sz="1500">
                <a:latin typeface="맑은 고딕" panose="020B0503020000020004" pitchFamily="50" charset="-127"/>
                <a:ea typeface="맑은 고딕" panose="020B0503020000020004" pitchFamily="50" charset="-127"/>
              </a:rPr>
              <a:t>레이아웃</a:t>
            </a:r>
            <a:r>
              <a:rPr lang="en-US" altLang="ko-KR" sz="1500">
                <a:latin typeface="맑은 고딕" panose="020B0503020000020004" pitchFamily="50" charset="-127"/>
                <a:ea typeface="맑은 고딕" panose="020B0503020000020004" pitchFamily="50" charset="-127"/>
              </a:rPr>
              <a:t>(html) </a:t>
            </a:r>
            <a:r>
              <a:rPr lang="ko-KR" altLang="en-US" sz="1500">
                <a:latin typeface="맑은 고딕" panose="020B0503020000020004" pitchFamily="50" charset="-127"/>
                <a:ea typeface="맑은 고딕" panose="020B0503020000020004" pitchFamily="50" charset="-127"/>
              </a:rPr>
              <a:t>수정</a:t>
            </a:r>
            <a:endParaRPr lang="en-US" altLang="ko-KR" sz="15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5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2/3(</a:t>
            </a:r>
            <a:r>
              <a:rPr lang="ko-KR" altLang="en-US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금</a:t>
            </a:r>
            <a:r>
              <a:rPr lang="en-US" altLang="ko-KR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) : </a:t>
            </a:r>
            <a:r>
              <a:rPr lang="en-US" altLang="ko-KR" sz="1500">
                <a:latin typeface="맑은 고딕" panose="020B0503020000020004" pitchFamily="50" charset="-127"/>
                <a:ea typeface="맑은 고딕" panose="020B0503020000020004" pitchFamily="50" charset="-127"/>
              </a:rPr>
              <a:t>category </a:t>
            </a:r>
            <a:r>
              <a:rPr lang="ko-KR" altLang="en-US" sz="1500">
                <a:latin typeface="맑은 고딕" panose="020B0503020000020004" pitchFamily="50" charset="-127"/>
                <a:ea typeface="맑은 고딕" panose="020B0503020000020004" pitchFamily="50" charset="-127"/>
              </a:rPr>
              <a:t>페이지 스타일</a:t>
            </a:r>
            <a:r>
              <a:rPr lang="en-US" altLang="ko-KR" sz="1500">
                <a:latin typeface="맑은 고딕" panose="020B0503020000020004" pitchFamily="50" charset="-127"/>
                <a:ea typeface="맑은 고딕" panose="020B0503020000020004" pitchFamily="50" charset="-127"/>
              </a:rPr>
              <a:t>(css), </a:t>
            </a:r>
            <a:r>
              <a:rPr lang="ko-KR" altLang="en-US" sz="1500">
                <a:latin typeface="맑은 고딕" panose="020B0503020000020004" pitchFamily="50" charset="-127"/>
                <a:ea typeface="맑은 고딕" panose="020B0503020000020004" pitchFamily="50" charset="-127"/>
              </a:rPr>
              <a:t>레이아웃</a:t>
            </a:r>
            <a:r>
              <a:rPr lang="en-US" altLang="ko-KR" sz="1500">
                <a:latin typeface="맑은 고딕" panose="020B0503020000020004" pitchFamily="50" charset="-127"/>
                <a:ea typeface="맑은 고딕" panose="020B0503020000020004" pitchFamily="50" charset="-127"/>
              </a:rPr>
              <a:t>(html) </a:t>
            </a:r>
            <a:r>
              <a:rPr lang="ko-KR" altLang="en-US" sz="1500">
                <a:latin typeface="맑은 고딕" panose="020B0503020000020004" pitchFamily="50" charset="-127"/>
                <a:ea typeface="맑은 고딕" panose="020B0503020000020004" pitchFamily="50" charset="-127"/>
              </a:rPr>
              <a:t>수정 및 헤더</a:t>
            </a:r>
            <a:r>
              <a:rPr lang="en-US" altLang="ko-KR" sz="1500">
                <a:latin typeface="맑은 고딕" panose="020B0503020000020004" pitchFamily="50" charset="-127"/>
                <a:ea typeface="맑은 고딕" panose="020B0503020000020004" pitchFamily="50" charset="-127"/>
              </a:rPr>
              <a:t>(header) </a:t>
            </a:r>
            <a:r>
              <a:rPr lang="ko-KR" altLang="en-US" sz="1500">
                <a:latin typeface="맑은 고딕" panose="020B0503020000020004" pitchFamily="50" charset="-127"/>
                <a:ea typeface="맑은 고딕" panose="020B0503020000020004" pitchFamily="50" charset="-127"/>
              </a:rPr>
              <a:t>추가</a:t>
            </a:r>
          </a:p>
          <a:p>
            <a:r>
              <a:rPr lang="ko-KR" altLang="en-US" sz="150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</a:t>
            </a:r>
            <a:r>
              <a:rPr lang="en-US" altLang="ko-KR" sz="1500">
                <a:latin typeface="맑은 고딕" panose="020B0503020000020004" pitchFamily="50" charset="-127"/>
                <a:ea typeface="맑은 고딕" panose="020B0503020000020004" pitchFamily="50" charset="-127"/>
              </a:rPr>
              <a:t>	 </a:t>
            </a:r>
            <a:r>
              <a:rPr lang="ko-KR" altLang="en-US" sz="1500"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en-US" altLang="ko-KR" sz="1500">
                <a:latin typeface="맑은 고딕" panose="020B0503020000020004" pitchFamily="50" charset="-127"/>
                <a:ea typeface="맑은 고딕" panose="020B0503020000020004" pitchFamily="50" charset="-127"/>
              </a:rPr>
              <a:t>bookmark </a:t>
            </a:r>
            <a:r>
              <a:rPr lang="ko-KR" altLang="en-US" sz="1500">
                <a:latin typeface="맑은 고딕" panose="020B0503020000020004" pitchFamily="50" charset="-127"/>
                <a:ea typeface="맑은 고딕" panose="020B0503020000020004" pitchFamily="50" charset="-127"/>
              </a:rPr>
              <a:t>페이지 추가 제작 </a:t>
            </a:r>
            <a:r>
              <a:rPr lang="en-US" altLang="ko-KR" sz="1500">
                <a:latin typeface="맑은 고딕" panose="020B0503020000020004" pitchFamily="50" charset="-127"/>
                <a:ea typeface="맑은 고딕" panose="020B0503020000020004" pitchFamily="50" charset="-127"/>
              </a:rPr>
              <a:t>[ </a:t>
            </a:r>
            <a:r>
              <a:rPr lang="ko-KR" altLang="en-US" sz="1500">
                <a:latin typeface="맑은 고딕" panose="020B0503020000020004" pitchFamily="50" charset="-127"/>
                <a:ea typeface="맑은 고딕" panose="020B0503020000020004" pitchFamily="50" charset="-127"/>
              </a:rPr>
              <a:t>프로토타입 작성 </a:t>
            </a:r>
            <a:r>
              <a:rPr lang="en-US" altLang="ko-KR" sz="1500"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</a:p>
          <a:p>
            <a:r>
              <a:rPr lang="en-US" altLang="ko-KR" sz="1500">
                <a:latin typeface="맑은 고딕" panose="020B0503020000020004" pitchFamily="50" charset="-127"/>
                <a:ea typeface="맑은 고딕" panose="020B0503020000020004" pitchFamily="50" charset="-127"/>
              </a:rPr>
              <a:t>        	   bookmark </a:t>
            </a:r>
            <a:r>
              <a:rPr lang="ko-KR" altLang="en-US" sz="1500">
                <a:latin typeface="맑은 고딕" panose="020B0503020000020004" pitchFamily="50" charset="-127"/>
                <a:ea typeface="맑은 고딕" panose="020B0503020000020004" pitchFamily="50" charset="-127"/>
              </a:rPr>
              <a:t>페이지 스타일</a:t>
            </a:r>
            <a:r>
              <a:rPr lang="en-US" altLang="ko-KR" sz="1500">
                <a:latin typeface="맑은 고딕" panose="020B0503020000020004" pitchFamily="50" charset="-127"/>
                <a:ea typeface="맑은 고딕" panose="020B0503020000020004" pitchFamily="50" charset="-127"/>
              </a:rPr>
              <a:t>(css), </a:t>
            </a:r>
            <a:r>
              <a:rPr lang="ko-KR" altLang="en-US" sz="1500">
                <a:latin typeface="맑은 고딕" panose="020B0503020000020004" pitchFamily="50" charset="-127"/>
                <a:ea typeface="맑은 고딕" panose="020B0503020000020004" pitchFamily="50" charset="-127"/>
              </a:rPr>
              <a:t>레이아웃</a:t>
            </a:r>
            <a:r>
              <a:rPr lang="en-US" altLang="ko-KR" sz="1500">
                <a:latin typeface="맑은 고딕" panose="020B0503020000020004" pitchFamily="50" charset="-127"/>
                <a:ea typeface="맑은 고딕" panose="020B0503020000020004" pitchFamily="50" charset="-127"/>
              </a:rPr>
              <a:t>(html) </a:t>
            </a:r>
            <a:r>
              <a:rPr lang="ko-KR" altLang="en-US" sz="1500">
                <a:latin typeface="맑은 고딕" panose="020B0503020000020004" pitchFamily="50" charset="-127"/>
                <a:ea typeface="맑은 고딕" panose="020B0503020000020004" pitchFamily="50" charset="-127"/>
              </a:rPr>
              <a:t>틀 제작</a:t>
            </a:r>
            <a:endParaRPr lang="en-US" altLang="ko-KR" sz="15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5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2/4(</a:t>
            </a:r>
            <a:r>
              <a:rPr lang="ko-KR" altLang="en-US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토</a:t>
            </a:r>
            <a:r>
              <a:rPr lang="en-US" altLang="ko-KR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) : </a:t>
            </a:r>
            <a:r>
              <a:rPr lang="en-US" altLang="ko-KR" sz="1500">
                <a:latin typeface="맑은 고딕" panose="020B0503020000020004" pitchFamily="50" charset="-127"/>
                <a:ea typeface="맑은 고딕" panose="020B0503020000020004" pitchFamily="50" charset="-127"/>
              </a:rPr>
              <a:t>bookmark </a:t>
            </a:r>
            <a:r>
              <a:rPr lang="ko-KR" altLang="en-US" sz="1500">
                <a:latin typeface="맑은 고딕" panose="020B0503020000020004" pitchFamily="50" charset="-127"/>
                <a:ea typeface="맑은 고딕" panose="020B0503020000020004" pitchFamily="50" charset="-127"/>
              </a:rPr>
              <a:t>페이지 실행 로직</a:t>
            </a:r>
            <a:r>
              <a:rPr lang="en-US" altLang="ko-KR" sz="150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500">
                <a:latin typeface="맑은 고딕" panose="020B0503020000020004" pitchFamily="50" charset="-127"/>
                <a:ea typeface="맑은 고딕" panose="020B0503020000020004" pitchFamily="50" charset="-127"/>
              </a:rPr>
              <a:t>함수</a:t>
            </a:r>
            <a:r>
              <a:rPr lang="en-US" altLang="ko-KR" sz="1500">
                <a:latin typeface="맑은 고딕" panose="020B0503020000020004" pitchFamily="50" charset="-127"/>
                <a:ea typeface="맑은 고딕" panose="020B0503020000020004" pitchFamily="50" charset="-127"/>
              </a:rPr>
              <a:t>, js) </a:t>
            </a:r>
            <a:r>
              <a:rPr lang="ko-KR" altLang="en-US" sz="1500">
                <a:latin typeface="맑은 고딕" panose="020B0503020000020004" pitchFamily="50" charset="-127"/>
                <a:ea typeface="맑은 고딕" panose="020B0503020000020004" pitchFamily="50" charset="-127"/>
              </a:rPr>
              <a:t>작성</a:t>
            </a:r>
            <a:r>
              <a:rPr lang="en-US" altLang="ko-KR" sz="150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500">
                <a:latin typeface="맑은 고딕" panose="020B0503020000020004" pitchFamily="50" charset="-127"/>
                <a:ea typeface="맑은 고딕" panose="020B0503020000020004" pitchFamily="50" charset="-127"/>
              </a:rPr>
              <a:t>구현</a:t>
            </a:r>
            <a:r>
              <a:rPr lang="en-US" altLang="ko-KR" sz="1500">
                <a:latin typeface="맑은 고딕" panose="020B0503020000020004" pitchFamily="50" charset="-127"/>
                <a:ea typeface="맑은 고딕" panose="020B0503020000020004" pitchFamily="50" charset="-127"/>
              </a:rPr>
              <a:t>)  </a:t>
            </a:r>
          </a:p>
          <a:p>
            <a:r>
              <a:rPr lang="en-US" altLang="ko-KR" sz="1500">
                <a:latin typeface="맑은 고딕" panose="020B0503020000020004" pitchFamily="50" charset="-127"/>
                <a:ea typeface="맑은 고딕" panose="020B0503020000020004" pitchFamily="50" charset="-127"/>
              </a:rPr>
              <a:t>	   bookmark </a:t>
            </a:r>
            <a:r>
              <a:rPr lang="ko-KR" altLang="en-US" sz="1500">
                <a:latin typeface="맑은 고딕" panose="020B0503020000020004" pitchFamily="50" charset="-127"/>
                <a:ea typeface="맑은 고딕" panose="020B0503020000020004" pitchFamily="50" charset="-127"/>
              </a:rPr>
              <a:t>페이지</a:t>
            </a:r>
            <a:r>
              <a:rPr lang="en-US" altLang="ko-KR" sz="1500">
                <a:latin typeface="맑은 고딕" panose="020B0503020000020004" pitchFamily="50" charset="-127"/>
                <a:ea typeface="맑은 고딕" panose="020B0503020000020004" pitchFamily="50" charset="-127"/>
              </a:rPr>
              <a:t>, category </a:t>
            </a:r>
            <a:r>
              <a:rPr lang="ko-KR" altLang="en-US" sz="1500">
                <a:latin typeface="맑은 고딕" panose="020B0503020000020004" pitchFamily="50" charset="-127"/>
                <a:ea typeface="맑은 고딕" panose="020B0503020000020004" pitchFamily="50" charset="-127"/>
              </a:rPr>
              <a:t>페이지 스타일 수정</a:t>
            </a:r>
            <a:endParaRPr lang="en-US" altLang="ko-KR" sz="15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2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2/5(</a:t>
            </a:r>
            <a:r>
              <a:rPr lang="ko-KR" altLang="en-US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일</a:t>
            </a:r>
            <a:r>
              <a:rPr lang="en-US" altLang="ko-KR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) : </a:t>
            </a:r>
            <a:r>
              <a:rPr lang="en-US" altLang="ko-KR" sz="1500">
                <a:latin typeface="맑은 고딕" panose="020B0503020000020004" pitchFamily="50" charset="-127"/>
                <a:ea typeface="맑은 고딕" panose="020B0503020000020004" pitchFamily="50" charset="-127"/>
              </a:rPr>
              <a:t>boolmark, category </a:t>
            </a:r>
            <a:r>
              <a:rPr lang="ko-KR" altLang="en-US" sz="1500">
                <a:latin typeface="맑은 고딕" panose="020B0503020000020004" pitchFamily="50" charset="-127"/>
                <a:ea typeface="맑은 고딕" panose="020B0503020000020004" pitchFamily="50" charset="-127"/>
              </a:rPr>
              <a:t>영화 추가</a:t>
            </a:r>
            <a:endParaRPr lang="en-US" altLang="ko-KR" sz="15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2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2/6(</a:t>
            </a:r>
            <a:r>
              <a:rPr lang="ko-KR" altLang="en-US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월</a:t>
            </a:r>
            <a:r>
              <a:rPr lang="en-US" altLang="ko-KR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) : </a:t>
            </a:r>
            <a:r>
              <a:rPr lang="ko-KR" altLang="en-US" sz="1500">
                <a:latin typeface="맑은 고딕" panose="020B0503020000020004" pitchFamily="50" charset="-127"/>
                <a:ea typeface="맑은 고딕" panose="020B0503020000020004" pitchFamily="50" charset="-127"/>
              </a:rPr>
              <a:t>최종 발표 </a:t>
            </a:r>
            <a:r>
              <a:rPr lang="en-US" altLang="ko-KR" sz="1500">
                <a:latin typeface="맑은 고딕" panose="020B0503020000020004" pitchFamily="50" charset="-127"/>
                <a:ea typeface="맑은 고딕" panose="020B0503020000020004" pitchFamily="50" charset="-127"/>
              </a:rPr>
              <a:t>ppt </a:t>
            </a:r>
            <a:r>
              <a:rPr lang="ko-KR" altLang="en-US" sz="1500">
                <a:latin typeface="맑은 고딕" panose="020B0503020000020004" pitchFamily="50" charset="-127"/>
                <a:ea typeface="맑은 고딕" panose="020B0503020000020004" pitchFamily="50" charset="-127"/>
              </a:rPr>
              <a:t>제작 참여 </a:t>
            </a:r>
            <a:r>
              <a:rPr lang="en-US" altLang="ko-KR" sz="1500">
                <a:latin typeface="맑은 고딕" panose="020B0503020000020004" pitchFamily="50" charset="-127"/>
                <a:ea typeface="맑은 고딕" panose="020B0503020000020004" pitchFamily="50" charset="-127"/>
              </a:rPr>
              <a:t>/ bookmark, category </a:t>
            </a:r>
            <a:r>
              <a:rPr lang="ko-KR" altLang="en-US" sz="1500">
                <a:latin typeface="맑은 고딕" panose="020B0503020000020004" pitchFamily="50" charset="-127"/>
                <a:ea typeface="맑은 고딕" panose="020B0503020000020004" pitchFamily="50" charset="-127"/>
              </a:rPr>
              <a:t>페이지 스타일 수정</a:t>
            </a:r>
            <a:endParaRPr lang="ko-KR" altLang="en-US" sz="2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747032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A25E58BD-88CA-A676-9E14-119359E0D30A}"/>
              </a:ext>
            </a:extLst>
          </p:cNvPr>
          <p:cNvSpPr txBox="1">
            <a:spLocks/>
          </p:cNvSpPr>
          <p:nvPr/>
        </p:nvSpPr>
        <p:spPr>
          <a:xfrm>
            <a:off x="970382" y="75988"/>
            <a:ext cx="3685593" cy="8698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/>
              <a:t> </a:t>
            </a:r>
            <a:r>
              <a:rPr lang="ko-KR" altLang="en-US"/>
              <a:t>일정 </a:t>
            </a:r>
            <a:r>
              <a:rPr lang="en-US" altLang="ko-KR"/>
              <a:t>(</a:t>
            </a:r>
            <a:r>
              <a:rPr lang="ko-KR" altLang="en-US"/>
              <a:t>이경석</a:t>
            </a:r>
            <a:r>
              <a:rPr lang="en-US" altLang="ko-KR"/>
              <a:t>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629D9E6-B0A0-3898-E663-DF503381DA5F}"/>
              </a:ext>
            </a:extLst>
          </p:cNvPr>
          <p:cNvSpPr txBox="1"/>
          <p:nvPr/>
        </p:nvSpPr>
        <p:spPr>
          <a:xfrm>
            <a:off x="1212980" y="945832"/>
            <a:ext cx="9470571" cy="45704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1/31(</a:t>
            </a:r>
            <a:r>
              <a:rPr lang="ko-KR" altLang="en-US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화</a:t>
            </a:r>
            <a:r>
              <a:rPr lang="en-US" altLang="ko-KR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) : </a:t>
            </a:r>
            <a:r>
              <a:rPr lang="ko-KR" altLang="en-US" sz="1500">
                <a:latin typeface="맑은 고딕" panose="020B0503020000020004" pitchFamily="50" charset="-127"/>
                <a:ea typeface="맑은 고딕" panose="020B0503020000020004" pitchFamily="50" charset="-127"/>
              </a:rPr>
              <a:t>영화별 객체 만들기 </a:t>
            </a:r>
            <a:r>
              <a:rPr lang="en-US" altLang="ko-KR" sz="1500">
                <a:latin typeface="맑은 고딕" panose="020B0503020000020004" pitchFamily="50" charset="-127"/>
                <a:ea typeface="맑은 고딕" panose="020B0503020000020004" pitchFamily="50" charset="-127"/>
              </a:rPr>
              <a:t>(movies.js ) </a:t>
            </a:r>
            <a:r>
              <a:rPr lang="ko-KR" altLang="en-US" sz="1500">
                <a:latin typeface="맑은 고딕" panose="020B0503020000020004" pitchFamily="50" charset="-127"/>
                <a:ea typeface="맑은 고딕" panose="020B0503020000020004" pitchFamily="50" charset="-127"/>
              </a:rPr>
              <a:t>및 출력하기 </a:t>
            </a:r>
            <a:r>
              <a:rPr lang="en-US" altLang="ko-KR" sz="1500">
                <a:latin typeface="맑은 고딕" panose="020B0503020000020004" pitchFamily="50" charset="-127"/>
                <a:ea typeface="맑은 고딕" panose="020B0503020000020004" pitchFamily="50" charset="-127"/>
              </a:rPr>
              <a:t>, css</a:t>
            </a:r>
            <a:r>
              <a:rPr lang="ko-KR" altLang="en-US" sz="1500">
                <a:latin typeface="맑은 고딕" panose="020B0503020000020004" pitchFamily="50" charset="-127"/>
                <a:ea typeface="맑은 고딕" panose="020B0503020000020004" pitchFamily="50" charset="-127"/>
              </a:rPr>
              <a:t>꾸미기</a:t>
            </a:r>
            <a:endParaRPr lang="en-US" altLang="ko-KR" sz="15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2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2/1(</a:t>
            </a:r>
            <a:r>
              <a:rPr lang="ko-KR" altLang="en-US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수</a:t>
            </a:r>
            <a:r>
              <a:rPr lang="en-US" altLang="ko-KR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) : </a:t>
            </a:r>
            <a:r>
              <a:rPr lang="ko-KR" altLang="en-US" sz="1500">
                <a:latin typeface="맑은 고딕" panose="020B0503020000020004" pitchFamily="50" charset="-127"/>
                <a:ea typeface="맑은 고딕" panose="020B0503020000020004" pitchFamily="50" charset="-127"/>
              </a:rPr>
              <a:t>영화 리뷰 구현 </a:t>
            </a:r>
            <a:r>
              <a:rPr lang="en-US" altLang="ko-KR" sz="1500">
                <a:latin typeface="맑은 고딕" panose="020B0503020000020004" pitchFamily="50" charset="-127"/>
                <a:ea typeface="맑은 고딕" panose="020B0503020000020004" pitchFamily="50" charset="-127"/>
              </a:rPr>
              <a:t>(evaluate.js), </a:t>
            </a:r>
            <a:r>
              <a:rPr lang="ko-KR" altLang="en-US" sz="1500">
                <a:latin typeface="맑은 고딕" panose="020B0503020000020004" pitchFamily="50" charset="-127"/>
                <a:ea typeface="맑은 고딕" panose="020B0503020000020004" pitchFamily="50" charset="-127"/>
              </a:rPr>
              <a:t>영화탭</a:t>
            </a:r>
            <a:r>
              <a:rPr lang="en-US" altLang="ko-KR" sz="150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500">
                <a:latin typeface="맑은 고딕" panose="020B0503020000020004" pitchFamily="50" charset="-127"/>
                <a:ea typeface="맑은 고딕" panose="020B0503020000020004" pitchFamily="50" charset="-127"/>
              </a:rPr>
              <a:t>줄거리</a:t>
            </a:r>
            <a:r>
              <a:rPr lang="en-US" altLang="ko-KR" sz="1500"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1500">
                <a:latin typeface="맑은 고딕" panose="020B0503020000020004" pitchFamily="50" charset="-127"/>
                <a:ea typeface="맑은 고딕" panose="020B0503020000020004" pitchFamily="50" charset="-127"/>
              </a:rPr>
              <a:t>예고편</a:t>
            </a:r>
            <a:r>
              <a:rPr lang="en-US" altLang="ko-KR" sz="1500"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1500">
                <a:latin typeface="맑은 고딕" panose="020B0503020000020004" pitchFamily="50" charset="-127"/>
                <a:ea typeface="맑은 고딕" panose="020B0503020000020004" pitchFamily="50" charset="-127"/>
              </a:rPr>
              <a:t>배우</a:t>
            </a:r>
            <a:r>
              <a:rPr lang="en-US" altLang="ko-KR" sz="150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500">
                <a:latin typeface="맑은 고딕" panose="020B0503020000020004" pitchFamily="50" charset="-127"/>
                <a:ea typeface="맑은 고딕" panose="020B0503020000020004" pitchFamily="50" charset="-127"/>
              </a:rPr>
              <a:t>제작진 등</a:t>
            </a:r>
            <a:r>
              <a:rPr lang="en-US" altLang="ko-KR" sz="1500"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sz="1500">
                <a:latin typeface="맑은 고딕" panose="020B0503020000020004" pitchFamily="50" charset="-127"/>
                <a:ea typeface="맑은 고딕" panose="020B0503020000020004" pitchFamily="50" charset="-127"/>
              </a:rPr>
              <a:t>구현</a:t>
            </a:r>
            <a:endParaRPr lang="en-US" altLang="ko-KR" sz="15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5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2/2(</a:t>
            </a:r>
            <a:r>
              <a:rPr lang="ko-KR" altLang="en-US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목</a:t>
            </a:r>
            <a:r>
              <a:rPr lang="en-US" altLang="ko-KR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) : </a:t>
            </a:r>
            <a:r>
              <a:rPr lang="ko-KR" altLang="en-US" sz="1500">
                <a:latin typeface="맑은 고딕" panose="020B0503020000020004" pitchFamily="50" charset="-127"/>
                <a:ea typeface="맑은 고딕" panose="020B0503020000020004" pitchFamily="50" charset="-127"/>
              </a:rPr>
              <a:t>첫 </a:t>
            </a:r>
            <a:r>
              <a:rPr lang="en-US" altLang="ko-KR" sz="1500">
                <a:latin typeface="맑은 고딕" panose="020B0503020000020004" pitchFamily="50" charset="-127"/>
                <a:ea typeface="맑은 고딕" panose="020B0503020000020004" pitchFamily="50" charset="-127"/>
              </a:rPr>
              <a:t>main </a:t>
            </a:r>
            <a:r>
              <a:rPr lang="ko-KR" altLang="en-US" sz="1500">
                <a:latin typeface="맑은 고딕" panose="020B0503020000020004" pitchFamily="50" charset="-127"/>
                <a:ea typeface="맑은 고딕" panose="020B0503020000020004" pitchFamily="50" charset="-127"/>
              </a:rPr>
              <a:t>브런치 통합</a:t>
            </a:r>
            <a:r>
              <a:rPr lang="en-US" altLang="ko-KR" sz="1500">
                <a:latin typeface="맑은 고딕" panose="020B0503020000020004" pitchFamily="50" charset="-127"/>
                <a:ea typeface="맑은 고딕" panose="020B0503020000020004" pitchFamily="50" charset="-127"/>
              </a:rPr>
              <a:t>! .  </a:t>
            </a:r>
            <a:r>
              <a:rPr lang="ko-KR" altLang="en-US" sz="1500">
                <a:latin typeface="맑은 고딕" panose="020B0503020000020004" pitchFamily="50" charset="-127"/>
                <a:ea typeface="맑은 고딕" panose="020B0503020000020004" pitchFamily="50" charset="-127"/>
              </a:rPr>
              <a:t>메인페이지 영화포스트 클릭시 영화정보창 구현 </a:t>
            </a:r>
            <a:endParaRPr lang="en-US" altLang="ko-KR" sz="15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5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2/3(</a:t>
            </a:r>
            <a:r>
              <a:rPr lang="ko-KR" altLang="en-US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금</a:t>
            </a:r>
            <a:r>
              <a:rPr lang="en-US" altLang="ko-KR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) : </a:t>
            </a:r>
            <a:r>
              <a:rPr lang="ko-KR" altLang="en-US" sz="1500">
                <a:latin typeface="맑은 고딕" panose="020B0503020000020004" pitchFamily="50" charset="-127"/>
                <a:ea typeface="맑은 고딕" panose="020B0503020000020004" pitchFamily="50" charset="-127"/>
              </a:rPr>
              <a:t>별점만들기 기능 구현 오류 수정</a:t>
            </a:r>
            <a:endParaRPr lang="en-US" altLang="ko-KR" sz="15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5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2/4(</a:t>
            </a:r>
            <a:r>
              <a:rPr lang="ko-KR" altLang="en-US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토</a:t>
            </a:r>
            <a:r>
              <a:rPr lang="en-US" altLang="ko-KR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) : </a:t>
            </a:r>
            <a:r>
              <a:rPr lang="ko-KR" altLang="en-US" sz="1500">
                <a:latin typeface="맑은 고딕" panose="020B0503020000020004" pitchFamily="50" charset="-127"/>
                <a:ea typeface="맑은 고딕" panose="020B0503020000020004" pitchFamily="50" charset="-127"/>
              </a:rPr>
              <a:t>리뷰쓰기 기능 구현  전작업들 보완 </a:t>
            </a:r>
            <a:r>
              <a:rPr lang="en-US" altLang="ko-KR" sz="1500">
                <a:latin typeface="맑은 고딕" panose="020B0503020000020004" pitchFamily="50" charset="-127"/>
                <a:ea typeface="맑은 고딕" panose="020B0503020000020004" pitchFamily="50" charset="-127"/>
              </a:rPr>
              <a:t>(line-gradient </a:t>
            </a:r>
            <a:r>
              <a:rPr lang="ko-KR" altLang="en-US" sz="1500">
                <a:latin typeface="맑은 고딕" panose="020B0503020000020004" pitchFamily="50" charset="-127"/>
                <a:ea typeface="맑은 고딕" panose="020B0503020000020004" pitchFamily="50" charset="-127"/>
              </a:rPr>
              <a:t>적용 실패</a:t>
            </a:r>
            <a:r>
              <a:rPr lang="en-US" altLang="ko-KR" sz="150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endParaRPr lang="en-US" altLang="ko-KR" sz="22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2/5(</a:t>
            </a:r>
            <a:r>
              <a:rPr lang="ko-KR" altLang="en-US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일</a:t>
            </a:r>
            <a:r>
              <a:rPr lang="en-US" altLang="ko-KR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) : </a:t>
            </a:r>
            <a:r>
              <a:rPr lang="ko-KR" altLang="en-US" sz="1500">
                <a:latin typeface="맑은 고딕" panose="020B0503020000020004" pitchFamily="50" charset="-127"/>
                <a:ea typeface="맑은 고딕" panose="020B0503020000020004" pitchFamily="50" charset="-127"/>
              </a:rPr>
              <a:t>배우</a:t>
            </a:r>
            <a:r>
              <a:rPr lang="en-US" altLang="ko-KR" sz="150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500">
                <a:latin typeface="맑은 고딕" panose="020B0503020000020004" pitchFamily="50" charset="-127"/>
                <a:ea typeface="맑은 고딕" panose="020B0503020000020004" pitchFamily="50" charset="-127"/>
              </a:rPr>
              <a:t>감독 객체 만들기 </a:t>
            </a:r>
            <a:r>
              <a:rPr lang="en-US" altLang="ko-KR" sz="1500">
                <a:latin typeface="맑은 고딕" panose="020B0503020000020004" pitchFamily="50" charset="-127"/>
                <a:ea typeface="맑은 고딕" panose="020B0503020000020004" pitchFamily="50" charset="-127"/>
              </a:rPr>
              <a:t>(actor.js) </a:t>
            </a:r>
            <a:r>
              <a:rPr lang="ko-KR" altLang="en-US" sz="1500">
                <a:latin typeface="맑은 고딕" panose="020B0503020000020004" pitchFamily="50" charset="-127"/>
                <a:ea typeface="맑은 고딕" panose="020B0503020000020004" pitchFamily="50" charset="-127"/>
              </a:rPr>
              <a:t>및 출력</a:t>
            </a:r>
            <a:endParaRPr lang="en-US" altLang="ko-KR" sz="15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2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2/6(</a:t>
            </a:r>
            <a:r>
              <a:rPr lang="ko-KR" altLang="en-US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월</a:t>
            </a:r>
            <a:r>
              <a:rPr lang="en-US" altLang="ko-KR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) : </a:t>
            </a:r>
            <a:r>
              <a:rPr lang="ko-KR" altLang="en-US" sz="1500">
                <a:latin typeface="맑은 고딕" panose="020B0503020000020004" pitchFamily="50" charset="-127"/>
                <a:ea typeface="맑은 고딕" panose="020B0503020000020004" pitchFamily="50" charset="-127"/>
              </a:rPr>
              <a:t>통합 및 오류 수정 </a:t>
            </a:r>
            <a:r>
              <a:rPr lang="en-US" altLang="ko-KR" sz="150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500">
                <a:latin typeface="맑은 고딕" panose="020B0503020000020004" pitchFamily="50" charset="-127"/>
                <a:ea typeface="맑은 고딕" panose="020B0503020000020004" pitchFamily="50" charset="-127"/>
              </a:rPr>
              <a:t>팀원전체</a:t>
            </a:r>
            <a:r>
              <a:rPr lang="en-US" altLang="ko-KR" sz="150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endParaRPr lang="ko-KR" altLang="en-US" sz="2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928875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A25E58BD-88CA-A676-9E14-119359E0D30A}"/>
              </a:ext>
            </a:extLst>
          </p:cNvPr>
          <p:cNvSpPr txBox="1">
            <a:spLocks/>
          </p:cNvSpPr>
          <p:nvPr/>
        </p:nvSpPr>
        <p:spPr>
          <a:xfrm>
            <a:off x="970382" y="75988"/>
            <a:ext cx="3685593" cy="8698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/>
              <a:t> </a:t>
            </a:r>
            <a:r>
              <a:rPr lang="ko-KR" altLang="en-US"/>
              <a:t>일정 </a:t>
            </a:r>
            <a:r>
              <a:rPr lang="en-US" altLang="ko-KR"/>
              <a:t>(</a:t>
            </a:r>
            <a:r>
              <a:rPr lang="ko-KR" altLang="en-US"/>
              <a:t>이지윤</a:t>
            </a:r>
            <a:r>
              <a:rPr lang="en-US" altLang="ko-KR"/>
              <a:t>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629D9E6-B0A0-3898-E663-DF503381DA5F}"/>
              </a:ext>
            </a:extLst>
          </p:cNvPr>
          <p:cNvSpPr txBox="1"/>
          <p:nvPr/>
        </p:nvSpPr>
        <p:spPr>
          <a:xfrm>
            <a:off x="1212980" y="945832"/>
            <a:ext cx="9470571" cy="49705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1/31(</a:t>
            </a:r>
            <a:r>
              <a:rPr lang="ko-KR" altLang="en-US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화</a:t>
            </a:r>
            <a:r>
              <a:rPr lang="en-US" altLang="ko-KR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) : </a:t>
            </a:r>
            <a:r>
              <a:rPr lang="ko-KR" altLang="en-US" sz="1500">
                <a:latin typeface="맑은 고딕" panose="020B0503020000020004" pitchFamily="50" charset="-127"/>
                <a:ea typeface="맑은 고딕" panose="020B0503020000020004" pitchFamily="50" charset="-127"/>
              </a:rPr>
              <a:t>기본 레이아웃 잡음</a:t>
            </a:r>
            <a:endParaRPr lang="en-US" altLang="ko-KR" sz="15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2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2/1(</a:t>
            </a:r>
            <a:r>
              <a:rPr lang="ko-KR" altLang="en-US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수</a:t>
            </a:r>
            <a:r>
              <a:rPr lang="en-US" altLang="ko-KR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) : </a:t>
            </a:r>
            <a:r>
              <a:rPr lang="ko-KR" altLang="en-US" sz="1500">
                <a:latin typeface="맑은 고딕" panose="020B0503020000020004" pitchFamily="50" charset="-127"/>
                <a:ea typeface="맑은 고딕" panose="020B0503020000020004" pitchFamily="50" charset="-127"/>
              </a:rPr>
              <a:t>색상</a:t>
            </a:r>
            <a:r>
              <a:rPr lang="en-US" altLang="ko-KR" sz="1500">
                <a:latin typeface="맑은 고딕" panose="020B0503020000020004" pitchFamily="50" charset="-127"/>
                <a:ea typeface="맑은 고딕" panose="020B0503020000020004" pitchFamily="50" charset="-127"/>
              </a:rPr>
              <a:t>, nav, img, text </a:t>
            </a:r>
            <a:r>
              <a:rPr lang="ko-KR" altLang="en-US" sz="1500">
                <a:latin typeface="맑은 고딕" panose="020B0503020000020004" pitchFamily="50" charset="-127"/>
                <a:ea typeface="맑은 고딕" panose="020B0503020000020004" pitchFamily="50" charset="-127"/>
              </a:rPr>
              <a:t>등 구체적이고 세부적인 내용 구현</a:t>
            </a:r>
            <a:endParaRPr lang="en-US" altLang="ko-KR" sz="15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5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2/2(</a:t>
            </a:r>
            <a:r>
              <a:rPr lang="ko-KR" altLang="en-US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목</a:t>
            </a:r>
            <a:r>
              <a:rPr lang="en-US" altLang="ko-KR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) : </a:t>
            </a:r>
            <a:r>
              <a:rPr lang="ko-KR" altLang="en-US" sz="1500">
                <a:latin typeface="맑은 고딕" panose="020B0503020000020004" pitchFamily="50" charset="-127"/>
                <a:ea typeface="맑은 고딕" panose="020B0503020000020004" pitchFamily="50" charset="-127"/>
              </a:rPr>
              <a:t>전체적인 레이아웃 수정 및 추가</a:t>
            </a:r>
            <a:endParaRPr lang="en-US" altLang="ko-KR" sz="15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5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2/3(</a:t>
            </a:r>
            <a:r>
              <a:rPr lang="ko-KR" altLang="en-US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금</a:t>
            </a:r>
            <a:r>
              <a:rPr lang="en-US" altLang="ko-KR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) : </a:t>
            </a:r>
            <a:r>
              <a:rPr lang="ko-KR" altLang="en-US" sz="1500">
                <a:latin typeface="맑은 고딕" panose="020B0503020000020004" pitchFamily="50" charset="-127"/>
                <a:ea typeface="맑은 고딕" panose="020B0503020000020004" pitchFamily="50" charset="-127"/>
              </a:rPr>
              <a:t>세부적인 내용 수정 및 추가</a:t>
            </a:r>
            <a:endParaRPr lang="en-US" altLang="ko-KR" sz="15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5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2/4(</a:t>
            </a:r>
            <a:r>
              <a:rPr lang="ko-KR" altLang="en-US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토</a:t>
            </a:r>
            <a:r>
              <a:rPr lang="en-US" altLang="ko-KR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) : </a:t>
            </a:r>
            <a:r>
              <a:rPr lang="en-US" altLang="ko-KR" sz="1500">
                <a:latin typeface="맑은 고딕" panose="020B0503020000020004" pitchFamily="50" charset="-127"/>
                <a:ea typeface="맑은 고딕" panose="020B0503020000020004" pitchFamily="50" charset="-127"/>
              </a:rPr>
              <a:t>js </a:t>
            </a:r>
            <a:r>
              <a:rPr lang="ko-KR" altLang="en-US" sz="1500">
                <a:latin typeface="맑은 고딕" panose="020B0503020000020004" pitchFamily="50" charset="-127"/>
                <a:ea typeface="맑은 고딕" panose="020B0503020000020004" pitchFamily="50" charset="-127"/>
              </a:rPr>
              <a:t>수정 및 </a:t>
            </a:r>
            <a:r>
              <a:rPr lang="en-US" altLang="ko-KR" sz="1500">
                <a:latin typeface="맑은 고딕" panose="020B0503020000020004" pitchFamily="50" charset="-127"/>
                <a:ea typeface="맑은 고딕" panose="020B0503020000020004" pitchFamily="50" charset="-127"/>
              </a:rPr>
              <a:t>img </a:t>
            </a:r>
            <a:r>
              <a:rPr lang="ko-KR" altLang="en-US" sz="1500">
                <a:latin typeface="맑은 고딕" panose="020B0503020000020004" pitchFamily="50" charset="-127"/>
                <a:ea typeface="맑은 고딕" panose="020B0503020000020004" pitchFamily="50" charset="-127"/>
              </a:rPr>
              <a:t>추가</a:t>
            </a:r>
            <a:endParaRPr lang="en-US" altLang="ko-KR" sz="15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2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2/5(</a:t>
            </a:r>
            <a:r>
              <a:rPr lang="ko-KR" altLang="en-US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일</a:t>
            </a:r>
            <a:r>
              <a:rPr lang="en-US" altLang="ko-KR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) : </a:t>
            </a:r>
            <a:r>
              <a:rPr lang="ko-KR" altLang="en-US" sz="1500">
                <a:latin typeface="맑은 고딕" panose="020B0503020000020004" pitchFamily="50" charset="-127"/>
                <a:ea typeface="맑은 고딕" panose="020B0503020000020004" pitchFamily="50" charset="-127"/>
              </a:rPr>
              <a:t>세부적인 내용 수정 및 보완</a:t>
            </a:r>
            <a:endParaRPr lang="en-US" altLang="ko-KR" sz="15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2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2/6(</a:t>
            </a:r>
            <a:r>
              <a:rPr lang="ko-KR" altLang="en-US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월</a:t>
            </a:r>
            <a:r>
              <a:rPr lang="en-US" altLang="ko-KR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) : </a:t>
            </a:r>
            <a:r>
              <a:rPr lang="ko-KR" altLang="en-US" sz="1500">
                <a:latin typeface="맑은 고딕" panose="020B0503020000020004" pitchFamily="50" charset="-127"/>
                <a:ea typeface="맑은 고딕" panose="020B0503020000020004" pitchFamily="50" charset="-127"/>
              </a:rPr>
              <a:t>마지막 </a:t>
            </a:r>
            <a:r>
              <a:rPr lang="en-US" altLang="ko-KR" sz="1500">
                <a:latin typeface="맑은 고딕" panose="020B0503020000020004" pitchFamily="50" charset="-127"/>
                <a:ea typeface="맑은 고딕" panose="020B0503020000020004" pitchFamily="50" charset="-127"/>
              </a:rPr>
              <a:t>html, css </a:t>
            </a:r>
            <a:r>
              <a:rPr lang="ko-KR" altLang="en-US" sz="1500">
                <a:latin typeface="맑은 고딕" panose="020B0503020000020004" pitchFamily="50" charset="-127"/>
                <a:ea typeface="맑은 고딕" panose="020B0503020000020004" pitchFamily="50" charset="-127"/>
              </a:rPr>
              <a:t>수정</a:t>
            </a:r>
          </a:p>
          <a:p>
            <a:endParaRPr lang="en-US" altLang="ko-KR" sz="2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2/7(</a:t>
            </a:r>
            <a:r>
              <a:rPr lang="ko-KR" altLang="en-US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화</a:t>
            </a:r>
            <a:r>
              <a:rPr lang="en-US" altLang="ko-KR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) : </a:t>
            </a:r>
            <a:r>
              <a:rPr lang="ko-KR" altLang="en-US" sz="1500">
                <a:latin typeface="맑은 고딕" panose="020B0503020000020004" pitchFamily="50" charset="-127"/>
                <a:ea typeface="맑은 고딕" panose="020B0503020000020004" pitchFamily="50" charset="-127"/>
              </a:rPr>
              <a:t>영화찾아삼만리 </a:t>
            </a:r>
            <a:r>
              <a:rPr lang="en-US" altLang="ko-KR" sz="1500">
                <a:latin typeface="맑은 고딕" panose="020B0503020000020004" pitchFamily="50" charset="-127"/>
                <a:ea typeface="맑은 고딕" panose="020B0503020000020004" pitchFamily="50" charset="-127"/>
              </a:rPr>
              <a:t>Project </a:t>
            </a:r>
            <a:r>
              <a:rPr lang="ko-KR" altLang="en-US" sz="1500">
                <a:latin typeface="맑은 고딕" panose="020B0503020000020004" pitchFamily="50" charset="-127"/>
                <a:ea typeface="맑은 고딕" panose="020B0503020000020004" pitchFamily="50" charset="-127"/>
              </a:rPr>
              <a:t>발표</a:t>
            </a:r>
          </a:p>
        </p:txBody>
      </p:sp>
    </p:spTree>
    <p:extLst>
      <p:ext uri="{BB962C8B-B14F-4D97-AF65-F5344CB8AC3E}">
        <p14:creationId xmlns:p14="http://schemas.microsoft.com/office/powerpoint/2010/main" val="39865161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A25E58BD-88CA-A676-9E14-119359E0D30A}"/>
              </a:ext>
            </a:extLst>
          </p:cNvPr>
          <p:cNvSpPr txBox="1">
            <a:spLocks/>
          </p:cNvSpPr>
          <p:nvPr/>
        </p:nvSpPr>
        <p:spPr>
          <a:xfrm>
            <a:off x="970382" y="75988"/>
            <a:ext cx="3685593" cy="8698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/>
              <a:t> </a:t>
            </a:r>
            <a:r>
              <a:rPr lang="ko-KR" altLang="en-US"/>
              <a:t>일정 </a:t>
            </a:r>
            <a:r>
              <a:rPr lang="en-US" altLang="ko-KR"/>
              <a:t>(</a:t>
            </a:r>
            <a:r>
              <a:rPr lang="ko-KR" altLang="en-US"/>
              <a:t>최성아</a:t>
            </a:r>
            <a:r>
              <a:rPr lang="en-US" altLang="ko-KR"/>
              <a:t>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629D9E6-B0A0-3898-E663-DF503381DA5F}"/>
              </a:ext>
            </a:extLst>
          </p:cNvPr>
          <p:cNvSpPr txBox="1"/>
          <p:nvPr/>
        </p:nvSpPr>
        <p:spPr>
          <a:xfrm>
            <a:off x="1212980" y="945832"/>
            <a:ext cx="9470571" cy="45704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1/31(</a:t>
            </a:r>
            <a:r>
              <a:rPr lang="ko-KR" altLang="en-US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화</a:t>
            </a:r>
            <a:r>
              <a:rPr lang="en-US" altLang="ko-KR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) : </a:t>
            </a:r>
            <a:r>
              <a:rPr lang="ko-KR" altLang="en-US" sz="1500">
                <a:latin typeface="맑은 고딕" panose="020B0503020000020004" pitchFamily="50" charset="-127"/>
                <a:ea typeface="맑은 고딕" panose="020B0503020000020004" pitchFamily="50" charset="-127"/>
              </a:rPr>
              <a:t>로그인</a:t>
            </a:r>
            <a:r>
              <a:rPr lang="en-US" altLang="ko-KR" sz="150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500">
                <a:latin typeface="맑은 고딕" panose="020B0503020000020004" pitchFamily="50" charset="-127"/>
                <a:ea typeface="맑은 고딕" panose="020B0503020000020004" pitchFamily="50" charset="-127"/>
              </a:rPr>
              <a:t>회원가입 페이지 구성도 작성</a:t>
            </a:r>
            <a:r>
              <a:rPr lang="en-US" altLang="ko-KR" sz="150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500">
                <a:latin typeface="맑은 고딕" panose="020B0503020000020004" pitchFamily="50" charset="-127"/>
                <a:ea typeface="맑은 고딕" panose="020B0503020000020004" pitchFamily="50" charset="-127"/>
              </a:rPr>
              <a:t>레이아웃으로 큰 틀 잡기</a:t>
            </a:r>
            <a:endParaRPr lang="en-US" altLang="ko-KR" sz="15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2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2/1(</a:t>
            </a:r>
            <a:r>
              <a:rPr lang="ko-KR" altLang="en-US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수</a:t>
            </a:r>
            <a:r>
              <a:rPr lang="en-US" altLang="ko-KR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) : </a:t>
            </a:r>
            <a:r>
              <a:rPr lang="ko-KR" altLang="en-US" sz="1500">
                <a:latin typeface="맑은 고딕" panose="020B0503020000020004" pitchFamily="50" charset="-127"/>
                <a:ea typeface="맑은 고딕" panose="020B0503020000020004" pitchFamily="50" charset="-127"/>
              </a:rPr>
              <a:t>로그인</a:t>
            </a:r>
            <a:r>
              <a:rPr lang="en-US" altLang="ko-KR" sz="150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500">
                <a:latin typeface="맑은 고딕" panose="020B0503020000020004" pitchFamily="50" charset="-127"/>
                <a:ea typeface="맑은 고딕" panose="020B0503020000020004" pitchFamily="50" charset="-127"/>
              </a:rPr>
              <a:t>페이지 </a:t>
            </a:r>
            <a:r>
              <a:rPr lang="en-US" altLang="ko-KR" sz="1500">
                <a:latin typeface="맑은 고딕" panose="020B0503020000020004" pitchFamily="50" charset="-127"/>
                <a:ea typeface="맑은 고딕" panose="020B0503020000020004" pitchFamily="50" charset="-127"/>
              </a:rPr>
              <a:t>html, css, js </a:t>
            </a:r>
            <a:r>
              <a:rPr lang="ko-KR" altLang="en-US" sz="1500">
                <a:latin typeface="맑은 고딕" panose="020B0503020000020004" pitchFamily="50" charset="-127"/>
                <a:ea typeface="맑은 고딕" panose="020B0503020000020004" pitchFamily="50" charset="-127"/>
              </a:rPr>
              <a:t>작성</a:t>
            </a:r>
            <a:r>
              <a:rPr lang="en-US" altLang="ko-KR" sz="1500">
                <a:latin typeface="맑은 고딕" panose="020B0503020000020004" pitchFamily="50" charset="-127"/>
                <a:ea typeface="맑은 고딕" panose="020B0503020000020004" pitchFamily="50" charset="-127"/>
              </a:rPr>
              <a:t>(null</a:t>
            </a:r>
            <a:r>
              <a:rPr lang="ko-KR" altLang="en-US" sz="1500">
                <a:latin typeface="맑은 고딕" panose="020B0503020000020004" pitchFamily="50" charset="-127"/>
                <a:ea typeface="맑은 고딕" panose="020B0503020000020004" pitchFamily="50" charset="-127"/>
              </a:rPr>
              <a:t> 값 유효성 검사</a:t>
            </a:r>
            <a:r>
              <a:rPr lang="en-US" altLang="ko-KR" sz="150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500">
                <a:latin typeface="맑은 고딕" panose="020B0503020000020004" pitchFamily="50" charset="-127"/>
                <a:ea typeface="맑은 고딕" panose="020B0503020000020004" pitchFamily="50" charset="-127"/>
              </a:rPr>
              <a:t>로그인 버튼 기능 구현</a:t>
            </a:r>
            <a:r>
              <a:rPr lang="en-US" altLang="ko-KR" sz="150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endParaRPr lang="en-US" altLang="ko-KR" sz="15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2/2(</a:t>
            </a:r>
            <a:r>
              <a:rPr lang="ko-KR" altLang="en-US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목</a:t>
            </a:r>
            <a:r>
              <a:rPr lang="en-US" altLang="ko-KR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) : </a:t>
            </a:r>
            <a:r>
              <a:rPr lang="ko-KR" altLang="en-US" sz="1500">
                <a:latin typeface="맑은 고딕" panose="020B0503020000020004" pitchFamily="50" charset="-127"/>
                <a:ea typeface="맑은 고딕" panose="020B0503020000020004" pitchFamily="50" charset="-127"/>
              </a:rPr>
              <a:t>회원가입 </a:t>
            </a:r>
            <a:r>
              <a:rPr lang="en-US" altLang="ko-KR" sz="1500">
                <a:latin typeface="맑은 고딕" panose="020B0503020000020004" pitchFamily="50" charset="-127"/>
                <a:ea typeface="맑은 고딕" panose="020B0503020000020004" pitchFamily="50" charset="-127"/>
              </a:rPr>
              <a:t>html, css, js </a:t>
            </a:r>
            <a:r>
              <a:rPr lang="ko-KR" altLang="en-US" sz="1500">
                <a:latin typeface="맑은 고딕" panose="020B0503020000020004" pitchFamily="50" charset="-127"/>
                <a:ea typeface="맑은 고딕" panose="020B0503020000020004" pitchFamily="50" charset="-127"/>
              </a:rPr>
              <a:t>작성</a:t>
            </a:r>
            <a:r>
              <a:rPr lang="en-US" altLang="ko-KR" sz="1500">
                <a:latin typeface="맑은 고딕" panose="020B0503020000020004" pitchFamily="50" charset="-127"/>
                <a:ea typeface="맑은 고딕" panose="020B0503020000020004" pitchFamily="50" charset="-127"/>
              </a:rPr>
              <a:t>(null </a:t>
            </a:r>
            <a:r>
              <a:rPr lang="ko-KR" altLang="en-US" sz="1500">
                <a:latin typeface="맑은 고딕" panose="020B0503020000020004" pitchFamily="50" charset="-127"/>
                <a:ea typeface="맑은 고딕" panose="020B0503020000020004" pitchFamily="50" charset="-127"/>
              </a:rPr>
              <a:t>값</a:t>
            </a:r>
            <a:r>
              <a:rPr lang="en-US" altLang="ko-KR" sz="150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500">
                <a:latin typeface="맑은 고딕" panose="020B0503020000020004" pitchFamily="50" charset="-127"/>
                <a:ea typeface="맑은 고딕" panose="020B0503020000020004" pitchFamily="50" charset="-127"/>
              </a:rPr>
              <a:t>유효성 검사</a:t>
            </a:r>
            <a:r>
              <a:rPr lang="en-US" altLang="ko-KR" sz="150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500">
                <a:latin typeface="맑은 고딕" panose="020B0503020000020004" pitchFamily="50" charset="-127"/>
                <a:ea typeface="맑은 고딕" panose="020B0503020000020004" pitchFamily="50" charset="-127"/>
              </a:rPr>
              <a:t>아이디 중복 확인</a:t>
            </a:r>
            <a:r>
              <a:rPr lang="en-US" altLang="ko-KR" sz="150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500">
                <a:latin typeface="맑은 고딕" panose="020B0503020000020004" pitchFamily="50" charset="-127"/>
                <a:ea typeface="맑은 고딕" panose="020B0503020000020004" pitchFamily="50" charset="-127"/>
              </a:rPr>
              <a:t>가입 버튼 기능 구현</a:t>
            </a:r>
            <a:r>
              <a:rPr lang="en-US" altLang="ko-KR" sz="150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endParaRPr lang="en-US" altLang="ko-KR" sz="15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2/3(</a:t>
            </a:r>
            <a:r>
              <a:rPr lang="ko-KR" altLang="en-US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금</a:t>
            </a:r>
            <a:r>
              <a:rPr lang="en-US" altLang="ko-KR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) : </a:t>
            </a:r>
            <a:r>
              <a:rPr lang="ko-KR" altLang="en-US" sz="1500">
                <a:latin typeface="맑은 고딕" panose="020B0503020000020004" pitchFamily="50" charset="-127"/>
                <a:ea typeface="맑은 고딕" panose="020B0503020000020004" pitchFamily="50" charset="-127"/>
              </a:rPr>
              <a:t>헤더 통일</a:t>
            </a:r>
            <a:r>
              <a:rPr lang="en-US" altLang="ko-KR" sz="150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500">
                <a:latin typeface="맑은 고딕" panose="020B0503020000020004" pitchFamily="50" charset="-127"/>
                <a:ea typeface="맑은 고딕" panose="020B0503020000020004" pitchFamily="50" charset="-127"/>
              </a:rPr>
              <a:t>색상 통일</a:t>
            </a:r>
            <a:r>
              <a:rPr lang="en-US" altLang="ko-KR" sz="1500">
                <a:latin typeface="맑은 고딕" panose="020B0503020000020004" pitchFamily="50" charset="-127"/>
                <a:ea typeface="맑은 고딕" panose="020B0503020000020004" pitchFamily="50" charset="-127"/>
              </a:rPr>
              <a:t>(FeedBack </a:t>
            </a:r>
            <a:r>
              <a:rPr lang="ko-KR" altLang="en-US" sz="1500">
                <a:latin typeface="맑은 고딕" panose="020B0503020000020004" pitchFamily="50" charset="-127"/>
                <a:ea typeface="맑은 고딕" panose="020B0503020000020004" pitchFamily="50" charset="-127"/>
              </a:rPr>
              <a:t>참고</a:t>
            </a:r>
            <a:r>
              <a:rPr lang="en-US" altLang="ko-KR" sz="1500">
                <a:latin typeface="맑은 고딕" panose="020B0503020000020004" pitchFamily="50" charset="-127"/>
                <a:ea typeface="맑은 고딕" panose="020B0503020000020004" pitchFamily="50" charset="-127"/>
              </a:rPr>
              <a:t>), </a:t>
            </a:r>
            <a:r>
              <a:rPr lang="ko-KR" altLang="en-US" sz="1500">
                <a:latin typeface="맑은 고딕" panose="020B0503020000020004" pitchFamily="50" charset="-127"/>
                <a:ea typeface="맑은 고딕" panose="020B0503020000020004" pitchFamily="50" charset="-127"/>
              </a:rPr>
              <a:t>아이디 찾기</a:t>
            </a:r>
            <a:r>
              <a:rPr lang="en-US" altLang="ko-KR" sz="150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500">
                <a:latin typeface="맑은 고딕" panose="020B0503020000020004" pitchFamily="50" charset="-127"/>
                <a:ea typeface="맑은 고딕" panose="020B0503020000020004" pitchFamily="50" charset="-127"/>
              </a:rPr>
              <a:t>비밀번호 찾기 기능 추가 구상 </a:t>
            </a:r>
            <a:endParaRPr lang="en-US" altLang="ko-KR" sz="15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5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2/4(</a:t>
            </a:r>
            <a:r>
              <a:rPr lang="ko-KR" altLang="en-US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토</a:t>
            </a:r>
            <a:r>
              <a:rPr lang="en-US" altLang="ko-KR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) : </a:t>
            </a:r>
            <a:r>
              <a:rPr lang="ko-KR" altLang="en-US" sz="1500">
                <a:latin typeface="맑은 고딕" panose="020B0503020000020004" pitchFamily="50" charset="-127"/>
                <a:ea typeface="맑은 고딕" panose="020B0503020000020004" pitchFamily="50" charset="-127"/>
              </a:rPr>
              <a:t>로그인 페이지 아이디 찾기</a:t>
            </a:r>
            <a:r>
              <a:rPr lang="en-US" altLang="ko-KR" sz="150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500">
                <a:latin typeface="맑은 고딕" panose="020B0503020000020004" pitchFamily="50" charset="-127"/>
                <a:ea typeface="맑은 고딕" panose="020B0503020000020004" pitchFamily="50" charset="-127"/>
              </a:rPr>
              <a:t>비밀번호 찾기 기능 구현</a:t>
            </a:r>
            <a:endParaRPr lang="en-US" altLang="ko-KR" sz="15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2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2/5(</a:t>
            </a:r>
            <a:r>
              <a:rPr lang="ko-KR" altLang="en-US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일</a:t>
            </a:r>
            <a:r>
              <a:rPr lang="en-US" altLang="ko-KR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) : </a:t>
            </a:r>
            <a:r>
              <a:rPr lang="ko-KR" altLang="en-US" sz="1500">
                <a:latin typeface="맑은 고딕" panose="020B0503020000020004" pitchFamily="50" charset="-127"/>
                <a:ea typeface="맑은 고딕" panose="020B0503020000020004" pitchFamily="50" charset="-127"/>
              </a:rPr>
              <a:t>로그인 페이지 아이디 찾기</a:t>
            </a:r>
            <a:r>
              <a:rPr lang="en-US" altLang="ko-KR" sz="150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500">
                <a:latin typeface="맑은 고딕" panose="020B0503020000020004" pitchFamily="50" charset="-127"/>
                <a:ea typeface="맑은 고딕" panose="020B0503020000020004" pitchFamily="50" charset="-127"/>
              </a:rPr>
              <a:t>비밀번호 찾기 오류 발견</a:t>
            </a:r>
            <a:endParaRPr lang="en-US" altLang="ko-KR" sz="15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2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2/6(</a:t>
            </a:r>
            <a:r>
              <a:rPr lang="ko-KR" altLang="en-US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월</a:t>
            </a:r>
            <a:r>
              <a:rPr lang="en-US" altLang="ko-KR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) : </a:t>
            </a:r>
            <a:r>
              <a:rPr lang="ko-KR" altLang="en-US" sz="1500">
                <a:latin typeface="맑은 고딕" panose="020B0503020000020004" pitchFamily="50" charset="-127"/>
                <a:ea typeface="맑은 고딕" panose="020B0503020000020004" pitchFamily="50" charset="-127"/>
              </a:rPr>
              <a:t>로그인 페이지 아이디 찾기</a:t>
            </a:r>
            <a:r>
              <a:rPr lang="en-US" altLang="ko-KR" sz="150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500">
                <a:latin typeface="맑은 고딕" panose="020B0503020000020004" pitchFamily="50" charset="-127"/>
                <a:ea typeface="맑은 고딕" panose="020B0503020000020004" pitchFamily="50" charset="-127"/>
              </a:rPr>
              <a:t>비밀번호 찾기 오류 수정</a:t>
            </a:r>
            <a:r>
              <a:rPr lang="en-US" altLang="ko-KR" sz="1500">
                <a:latin typeface="맑은 고딕" panose="020B0503020000020004" pitchFamily="50" charset="-127"/>
                <a:ea typeface="맑은 고딕" panose="020B0503020000020004" pitchFamily="50" charset="-127"/>
              </a:rPr>
              <a:t>, CSS </a:t>
            </a:r>
            <a:r>
              <a:rPr lang="ko-KR" altLang="en-US" sz="1500">
                <a:latin typeface="맑은 고딕" panose="020B0503020000020004" pitchFamily="50" charset="-127"/>
                <a:ea typeface="맑은 고딕" panose="020B0503020000020004" pitchFamily="50" charset="-127"/>
              </a:rPr>
              <a:t>최종 수정</a:t>
            </a:r>
            <a:endParaRPr lang="en-US" altLang="ko-KR" sz="15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ko-KR" altLang="en-US" sz="2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635213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DF46CE38-1E0F-4E8B-92C5-39AA77E5244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8200" y="5400330"/>
            <a:ext cx="2103438" cy="274320"/>
          </a:xfrm>
        </p:spPr>
        <p:txBody>
          <a:bodyPr rtlCol="0"/>
          <a:lstStyle/>
          <a:p>
            <a:pPr rtl="0"/>
            <a:r>
              <a:rPr lang="ko-KR" altLang="en-US" sz="1600" b="1" dirty="0">
                <a:latin typeface="맑음고딕"/>
              </a:rPr>
              <a:t>이지윤</a:t>
            </a:r>
          </a:p>
        </p:txBody>
      </p:sp>
      <p:sp>
        <p:nvSpPr>
          <p:cNvPr id="17" name="텍스트 개체 틀 16">
            <a:extLst>
              <a:ext uri="{FF2B5EF4-FFF2-40B4-BE49-F238E27FC236}">
                <a16:creationId xmlns:a16="http://schemas.microsoft.com/office/drawing/2014/main" id="{566AEC90-7B36-4B7B-90E9-89D6600D065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37882" y="5688936"/>
            <a:ext cx="2103438" cy="532448"/>
          </a:xfrm>
        </p:spPr>
        <p:txBody>
          <a:bodyPr rtlCol="0"/>
          <a:lstStyle/>
          <a:p>
            <a:pPr rtl="0"/>
            <a:r>
              <a:rPr lang="ko-KR" altLang="en-US" dirty="0">
                <a:latin typeface="맑음고딕"/>
              </a:rPr>
              <a:t>메인</a:t>
            </a:r>
            <a:r>
              <a:rPr lang="en-US" altLang="ko-KR" dirty="0">
                <a:latin typeface="맑음고딕"/>
              </a:rPr>
              <a:t> </a:t>
            </a:r>
            <a:r>
              <a:rPr lang="ko-KR" altLang="en-US" dirty="0">
                <a:latin typeface="맑음고딕"/>
              </a:rPr>
              <a:t>페이지 제작</a:t>
            </a:r>
            <a:endParaRPr lang="en-US" altLang="ko-KR" dirty="0">
              <a:latin typeface="맑음고딕"/>
            </a:endParaRPr>
          </a:p>
          <a:p>
            <a:pPr rtl="0"/>
            <a:r>
              <a:rPr lang="en-US" altLang="ko-KR" dirty="0">
                <a:latin typeface="맑음고딕"/>
              </a:rPr>
              <a:t>Team</a:t>
            </a:r>
            <a:r>
              <a:rPr lang="ko-KR" altLang="en-US" dirty="0">
                <a:latin typeface="맑음고딕"/>
              </a:rPr>
              <a:t> </a:t>
            </a:r>
            <a:r>
              <a:rPr lang="en-US" altLang="ko-KR" dirty="0">
                <a:latin typeface="맑음고딕"/>
              </a:rPr>
              <a:t>Project </a:t>
            </a:r>
            <a:r>
              <a:rPr lang="ko-KR" altLang="en-US" dirty="0">
                <a:latin typeface="맑음고딕"/>
              </a:rPr>
              <a:t>발표</a:t>
            </a:r>
          </a:p>
        </p:txBody>
      </p:sp>
      <p:sp>
        <p:nvSpPr>
          <p:cNvPr id="18" name="텍스트 개체 틀 17">
            <a:extLst>
              <a:ext uri="{FF2B5EF4-FFF2-40B4-BE49-F238E27FC236}">
                <a16:creationId xmlns:a16="http://schemas.microsoft.com/office/drawing/2014/main" id="{C233B739-EA91-40DC-B361-7B22D9E5992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641937" y="5400330"/>
            <a:ext cx="2103438" cy="274320"/>
          </a:xfrm>
        </p:spPr>
        <p:txBody>
          <a:bodyPr rtlCol="0"/>
          <a:lstStyle/>
          <a:p>
            <a:pPr rtl="0"/>
            <a:r>
              <a:rPr lang="ko-KR" altLang="en-US" sz="1600" b="1" dirty="0" err="1">
                <a:latin typeface="맑음고딕"/>
              </a:rPr>
              <a:t>최성아</a:t>
            </a:r>
            <a:endParaRPr lang="ko-KR" altLang="en-US" sz="1600" b="1" dirty="0">
              <a:latin typeface="맑음고딕"/>
            </a:endParaRPr>
          </a:p>
        </p:txBody>
      </p:sp>
      <p:sp>
        <p:nvSpPr>
          <p:cNvPr id="19" name="텍스트 개체 틀 18">
            <a:extLst>
              <a:ext uri="{FF2B5EF4-FFF2-40B4-BE49-F238E27FC236}">
                <a16:creationId xmlns:a16="http://schemas.microsoft.com/office/drawing/2014/main" id="{85A8A7FE-7A5C-4B0A-948C-EBDCA6269E8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641619" y="5688936"/>
            <a:ext cx="2103438" cy="529591"/>
          </a:xfrm>
        </p:spPr>
        <p:txBody>
          <a:bodyPr rtlCol="0"/>
          <a:lstStyle/>
          <a:p>
            <a:pPr rtl="0"/>
            <a:r>
              <a:rPr lang="ko-KR" altLang="en-US" dirty="0">
                <a:latin typeface="맑음고딕"/>
              </a:rPr>
              <a:t>로그인 페이지</a:t>
            </a:r>
            <a:r>
              <a:rPr lang="en-US" altLang="ko-KR" dirty="0">
                <a:latin typeface="맑음고딕"/>
              </a:rPr>
              <a:t>[</a:t>
            </a:r>
            <a:r>
              <a:rPr lang="ko-KR" altLang="en-US" dirty="0" err="1">
                <a:latin typeface="맑음고딕"/>
              </a:rPr>
              <a:t>모달</a:t>
            </a:r>
            <a:r>
              <a:rPr lang="en-US" altLang="ko-KR" dirty="0">
                <a:latin typeface="맑음고딕"/>
              </a:rPr>
              <a:t>], </a:t>
            </a:r>
          </a:p>
          <a:p>
            <a:pPr rtl="0"/>
            <a:r>
              <a:rPr lang="ko-KR" altLang="en-US" dirty="0">
                <a:latin typeface="맑음고딕"/>
              </a:rPr>
              <a:t>회원가입 페이지 제작</a:t>
            </a:r>
            <a:r>
              <a:rPr lang="en-US" altLang="ko-KR" dirty="0">
                <a:latin typeface="맑음고딕"/>
              </a:rPr>
              <a:t>,</a:t>
            </a:r>
          </a:p>
          <a:p>
            <a:pPr rtl="0"/>
            <a:r>
              <a:rPr lang="ko-KR" altLang="en-US" dirty="0" err="1">
                <a:latin typeface="맑음고딕"/>
              </a:rPr>
              <a:t>마이페이지</a:t>
            </a:r>
            <a:r>
              <a:rPr lang="ko-KR" altLang="en-US" dirty="0">
                <a:latin typeface="맑음고딕"/>
              </a:rPr>
              <a:t> 제작</a:t>
            </a:r>
            <a:endParaRPr lang="en-US" altLang="ko-KR" dirty="0">
              <a:latin typeface="맑음고딕"/>
            </a:endParaRPr>
          </a:p>
          <a:p>
            <a:pPr rtl="0"/>
            <a:r>
              <a:rPr lang="ko-KR" altLang="en-US" dirty="0">
                <a:latin typeface="맑음고딕"/>
              </a:rPr>
              <a:t>발표 </a:t>
            </a:r>
            <a:r>
              <a:rPr lang="en-US" altLang="ko-KR" dirty="0">
                <a:latin typeface="맑음고딕"/>
              </a:rPr>
              <a:t>PPT </a:t>
            </a:r>
            <a:r>
              <a:rPr lang="ko-KR" altLang="en-US" dirty="0">
                <a:latin typeface="맑음고딕"/>
              </a:rPr>
              <a:t>제작</a:t>
            </a:r>
            <a:r>
              <a:rPr lang="en-US" altLang="ko-KR" dirty="0">
                <a:latin typeface="맑음고딕"/>
              </a:rPr>
              <a:t> </a:t>
            </a:r>
            <a:endParaRPr lang="ko-KR" altLang="en-US" dirty="0">
              <a:latin typeface="맑음고딕"/>
            </a:endParaRPr>
          </a:p>
        </p:txBody>
      </p:sp>
      <p:sp>
        <p:nvSpPr>
          <p:cNvPr id="20" name="텍스트 개체 틀 19">
            <a:extLst>
              <a:ext uri="{FF2B5EF4-FFF2-40B4-BE49-F238E27FC236}">
                <a16:creationId xmlns:a16="http://schemas.microsoft.com/office/drawing/2014/main" id="{940EF05F-D143-4A4E-A3CF-65E5CF2A0B8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445674" y="5400330"/>
            <a:ext cx="2103438" cy="274320"/>
          </a:xfrm>
        </p:spPr>
        <p:txBody>
          <a:bodyPr rtlCol="0"/>
          <a:lstStyle/>
          <a:p>
            <a:pPr rtl="0"/>
            <a:r>
              <a:rPr lang="ko-KR" altLang="en-US" sz="1600" b="1" dirty="0">
                <a:latin typeface="맑음고딕"/>
              </a:rPr>
              <a:t>이경석</a:t>
            </a:r>
          </a:p>
        </p:txBody>
      </p:sp>
      <p:sp>
        <p:nvSpPr>
          <p:cNvPr id="21" name="텍스트 개체 틀 20">
            <a:extLst>
              <a:ext uri="{FF2B5EF4-FFF2-40B4-BE49-F238E27FC236}">
                <a16:creationId xmlns:a16="http://schemas.microsoft.com/office/drawing/2014/main" id="{439DE219-A942-4567-A75F-69E0C6CE125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355571" y="5688936"/>
            <a:ext cx="2283008" cy="529590"/>
          </a:xfrm>
        </p:spPr>
        <p:txBody>
          <a:bodyPr rtlCol="0"/>
          <a:lstStyle/>
          <a:p>
            <a:r>
              <a:rPr lang="ko-KR" altLang="en-US" dirty="0">
                <a:latin typeface="맑음고딕"/>
              </a:rPr>
              <a:t>영화정보 </a:t>
            </a:r>
            <a:r>
              <a:rPr lang="ko-KR" altLang="en-US" dirty="0" err="1">
                <a:latin typeface="맑음고딕"/>
              </a:rPr>
              <a:t>모달</a:t>
            </a:r>
            <a:r>
              <a:rPr lang="en-US" altLang="ko-KR" dirty="0">
                <a:latin typeface="맑음고딕"/>
              </a:rPr>
              <a:t>(</a:t>
            </a:r>
            <a:r>
              <a:rPr lang="ko-KR" altLang="en-US" dirty="0">
                <a:latin typeface="맑음고딕"/>
              </a:rPr>
              <a:t>팝업</a:t>
            </a:r>
            <a:r>
              <a:rPr lang="en-US" altLang="ko-KR" dirty="0">
                <a:latin typeface="맑음고딕"/>
              </a:rPr>
              <a:t>)</a:t>
            </a:r>
            <a:r>
              <a:rPr lang="ko-KR" altLang="en-US" dirty="0">
                <a:latin typeface="맑음고딕"/>
              </a:rPr>
              <a:t>제작</a:t>
            </a:r>
            <a:r>
              <a:rPr lang="en-US" altLang="ko-KR" dirty="0">
                <a:latin typeface="맑음고딕"/>
              </a:rPr>
              <a:t>,</a:t>
            </a:r>
          </a:p>
          <a:p>
            <a:r>
              <a:rPr lang="ko-KR" altLang="en-US" dirty="0">
                <a:latin typeface="맑음고딕"/>
              </a:rPr>
              <a:t>고객센터 문의사항 페이지 제작</a:t>
            </a:r>
          </a:p>
        </p:txBody>
      </p:sp>
      <p:sp>
        <p:nvSpPr>
          <p:cNvPr id="22" name="텍스트 개체 틀 21">
            <a:extLst>
              <a:ext uri="{FF2B5EF4-FFF2-40B4-BE49-F238E27FC236}">
                <a16:creationId xmlns:a16="http://schemas.microsoft.com/office/drawing/2014/main" id="{C03C7179-C3FF-46C1-8E01-AC087B88C23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249412" y="5400330"/>
            <a:ext cx="2103438" cy="274320"/>
          </a:xfrm>
        </p:spPr>
        <p:txBody>
          <a:bodyPr rtlCol="0"/>
          <a:lstStyle/>
          <a:p>
            <a:pPr rtl="0"/>
            <a:r>
              <a:rPr lang="ko-KR" altLang="en-US" sz="1600" b="1" dirty="0" err="1">
                <a:latin typeface="맑음고딕"/>
              </a:rPr>
              <a:t>권가영</a:t>
            </a:r>
            <a:endParaRPr lang="ko-KR" altLang="en-US" sz="1600" b="1" dirty="0">
              <a:latin typeface="맑음고딕"/>
            </a:endParaRPr>
          </a:p>
        </p:txBody>
      </p:sp>
      <p:sp>
        <p:nvSpPr>
          <p:cNvPr id="23" name="텍스트 개체 틀 22">
            <a:extLst>
              <a:ext uri="{FF2B5EF4-FFF2-40B4-BE49-F238E27FC236}">
                <a16:creationId xmlns:a16="http://schemas.microsoft.com/office/drawing/2014/main" id="{8B1CDB23-6AD9-45A0-9AF3-29C62C3D580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49094" y="5688936"/>
            <a:ext cx="2103438" cy="646748"/>
          </a:xfrm>
        </p:spPr>
        <p:txBody>
          <a:bodyPr rtlCol="0"/>
          <a:lstStyle/>
          <a:p>
            <a:pPr rtl="0"/>
            <a:r>
              <a:rPr lang="ko-KR" altLang="en-US" dirty="0" err="1">
                <a:latin typeface="맑음고딕"/>
              </a:rPr>
              <a:t>즐겨찾기</a:t>
            </a:r>
            <a:r>
              <a:rPr lang="ko-KR" altLang="en-US" dirty="0">
                <a:latin typeface="맑음고딕"/>
              </a:rPr>
              <a:t> 페이지</a:t>
            </a:r>
            <a:r>
              <a:rPr lang="en-US" altLang="ko-KR" dirty="0">
                <a:latin typeface="맑음고딕"/>
              </a:rPr>
              <a:t>,</a:t>
            </a:r>
          </a:p>
          <a:p>
            <a:pPr rtl="0"/>
            <a:r>
              <a:rPr lang="ko-KR" altLang="en-US" dirty="0">
                <a:latin typeface="맑음고딕"/>
              </a:rPr>
              <a:t>카테고리 페이지 제작</a:t>
            </a:r>
            <a:r>
              <a:rPr lang="en-US" altLang="ko-KR" dirty="0">
                <a:latin typeface="맑음고딕"/>
              </a:rPr>
              <a:t>,</a:t>
            </a:r>
          </a:p>
          <a:p>
            <a:pPr rtl="0"/>
            <a:r>
              <a:rPr lang="ko-KR" altLang="en-US" dirty="0">
                <a:latin typeface="맑음고딕"/>
              </a:rPr>
              <a:t>이벤트 페이지 제작</a:t>
            </a:r>
            <a:endParaRPr lang="en-US" altLang="ko-KR" dirty="0">
              <a:latin typeface="맑음고딕"/>
            </a:endParaRPr>
          </a:p>
          <a:p>
            <a:pPr rtl="0"/>
            <a:r>
              <a:rPr lang="ko-KR" altLang="en-US" dirty="0">
                <a:latin typeface="맑음고딕"/>
              </a:rPr>
              <a:t>발표 </a:t>
            </a:r>
            <a:r>
              <a:rPr lang="en-US" altLang="ko-KR" dirty="0">
                <a:latin typeface="맑음고딕"/>
              </a:rPr>
              <a:t>PPT </a:t>
            </a:r>
            <a:r>
              <a:rPr lang="ko-KR" altLang="en-US" dirty="0">
                <a:latin typeface="맑음고딕"/>
              </a:rPr>
              <a:t>제작 및 발표</a:t>
            </a:r>
          </a:p>
        </p:txBody>
      </p:sp>
      <p:sp>
        <p:nvSpPr>
          <p:cNvPr id="11" name="모서리가 둥근 직사각형 10"/>
          <p:cNvSpPr/>
          <p:nvPr/>
        </p:nvSpPr>
        <p:spPr>
          <a:xfrm>
            <a:off x="752792" y="2586010"/>
            <a:ext cx="2273618" cy="2667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음고딕"/>
            </a:endParaRPr>
          </a:p>
        </p:txBody>
      </p:sp>
      <p:sp>
        <p:nvSpPr>
          <p:cNvPr id="24" name="모서리가 둥근 직사각형 23"/>
          <p:cNvSpPr/>
          <p:nvPr/>
        </p:nvSpPr>
        <p:spPr>
          <a:xfrm>
            <a:off x="6360266" y="2586010"/>
            <a:ext cx="2273618" cy="2667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음고딕"/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9164004" y="2586010"/>
            <a:ext cx="2273618" cy="2667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음고딕"/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3556529" y="2586010"/>
            <a:ext cx="2273618" cy="2667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음고딕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0266" y="2821110"/>
            <a:ext cx="2196795" cy="2196795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4940" y="2821112"/>
            <a:ext cx="2196795" cy="2196795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598" y="2945902"/>
            <a:ext cx="2072005" cy="2072005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4810" y="2883506"/>
            <a:ext cx="2072005" cy="2072005"/>
          </a:xfrm>
          <a:prstGeom prst="rect">
            <a:avLst/>
          </a:prstGeom>
        </p:spPr>
      </p:pic>
      <p:sp>
        <p:nvSpPr>
          <p:cNvPr id="7" name="모서리가 둥근 직사각형 6"/>
          <p:cNvSpPr/>
          <p:nvPr/>
        </p:nvSpPr>
        <p:spPr>
          <a:xfrm>
            <a:off x="2860288" y="1561428"/>
            <a:ext cx="5939718" cy="673331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latin typeface="맑음고딕"/>
              </a:rPr>
              <a:t>Git</a:t>
            </a:r>
            <a:r>
              <a:rPr lang="ko-KR" altLang="en-US" dirty="0">
                <a:latin typeface="맑음고딕"/>
              </a:rPr>
              <a:t>은 팀원 모두</a:t>
            </a:r>
            <a:r>
              <a:rPr lang="en-US" altLang="ko-KR" dirty="0">
                <a:latin typeface="맑음고딕"/>
              </a:rPr>
              <a:t> pull-merge-commit </a:t>
            </a:r>
            <a:r>
              <a:rPr lang="ko-KR" altLang="en-US" dirty="0">
                <a:latin typeface="맑음고딕"/>
              </a:rPr>
              <a:t>해보았습니다</a:t>
            </a:r>
            <a:r>
              <a:rPr lang="en-US" altLang="ko-KR" dirty="0">
                <a:latin typeface="맑음고딕"/>
              </a:rPr>
              <a:t>.</a:t>
            </a:r>
            <a:r>
              <a:rPr lang="ko-KR" altLang="en-US" dirty="0">
                <a:latin typeface="맑음고딕"/>
              </a:rPr>
              <a:t> </a:t>
            </a:r>
          </a:p>
        </p:txBody>
      </p:sp>
      <p:cxnSp>
        <p:nvCxnSpPr>
          <p:cNvPr id="10" name="꺾인 연결선 9"/>
          <p:cNvCxnSpPr>
            <a:stCxn id="7" idx="2"/>
            <a:endCxn id="25" idx="0"/>
          </p:cNvCxnSpPr>
          <p:nvPr/>
        </p:nvCxnSpPr>
        <p:spPr>
          <a:xfrm rot="16200000" flipH="1">
            <a:off x="7889855" y="175051"/>
            <a:ext cx="351251" cy="4470666"/>
          </a:xfrm>
          <a:prstGeom prst="bentConnector3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꺾인 연결선 14"/>
          <p:cNvCxnSpPr>
            <a:stCxn id="7" idx="2"/>
            <a:endCxn id="24" idx="0"/>
          </p:cNvCxnSpPr>
          <p:nvPr/>
        </p:nvCxnSpPr>
        <p:spPr>
          <a:xfrm rot="16200000" flipH="1">
            <a:off x="6487986" y="1576920"/>
            <a:ext cx="351251" cy="1666928"/>
          </a:xfrm>
          <a:prstGeom prst="bentConnector3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꺾인 연결선 30"/>
          <p:cNvCxnSpPr>
            <a:stCxn id="7" idx="2"/>
            <a:endCxn id="26" idx="0"/>
          </p:cNvCxnSpPr>
          <p:nvPr/>
        </p:nvCxnSpPr>
        <p:spPr>
          <a:xfrm rot="5400000">
            <a:off x="5086118" y="1841980"/>
            <a:ext cx="351251" cy="1136809"/>
          </a:xfrm>
          <a:prstGeom prst="bentConnector3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꺾인 연결선 32"/>
          <p:cNvCxnSpPr>
            <a:stCxn id="7" idx="2"/>
            <a:endCxn id="11" idx="0"/>
          </p:cNvCxnSpPr>
          <p:nvPr/>
        </p:nvCxnSpPr>
        <p:spPr>
          <a:xfrm rot="5400000">
            <a:off x="3684249" y="440111"/>
            <a:ext cx="351251" cy="3940546"/>
          </a:xfrm>
          <a:prstGeom prst="bentConnector3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제목 1">
            <a:extLst>
              <a:ext uri="{FF2B5EF4-FFF2-40B4-BE49-F238E27FC236}">
                <a16:creationId xmlns:a16="http://schemas.microsoft.com/office/drawing/2014/main" id="{0CA540A7-08F6-6181-15FF-85AB34F3D695}"/>
              </a:ext>
            </a:extLst>
          </p:cNvPr>
          <p:cNvSpPr txBox="1">
            <a:spLocks/>
          </p:cNvSpPr>
          <p:nvPr/>
        </p:nvSpPr>
        <p:spPr>
          <a:xfrm>
            <a:off x="174281" y="473621"/>
            <a:ext cx="3685593" cy="8698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/>
              <a:t> </a:t>
            </a:r>
            <a:r>
              <a:rPr lang="ko-KR" altLang="en-US"/>
              <a:t>역할담당</a:t>
            </a: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5414586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1661" y="861780"/>
            <a:ext cx="4087368" cy="841248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 sz="3600"/>
              <a:t>목차</a:t>
            </a:r>
            <a:endParaRPr lang="ko-KR" altLang="en-US" sz="3600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5E3EA69-4E0E-41BD-8095-A124225A26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33628" y="1703028"/>
            <a:ext cx="5861490" cy="385801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 rtl="0">
              <a:buFont typeface="Wingdings" panose="05000000000000000000" pitchFamily="2" charset="2"/>
              <a:buChar char="ü"/>
            </a:pPr>
            <a:r>
              <a:rPr lang="en-US" altLang="ko-KR"/>
              <a:t>1. </a:t>
            </a:r>
            <a:r>
              <a:rPr lang="ko-KR" altLang="en-US"/>
              <a:t>주제 개요</a:t>
            </a:r>
            <a:endParaRPr lang="en-US" altLang="ko-KR"/>
          </a:p>
          <a:p>
            <a:pPr marL="285750" indent="-285750" rtl="0">
              <a:buFont typeface="Wingdings" panose="05000000000000000000" pitchFamily="2" charset="2"/>
              <a:buChar char="ü"/>
            </a:pPr>
            <a:r>
              <a:rPr lang="en-US" altLang="ko-KR"/>
              <a:t>2. </a:t>
            </a:r>
            <a:r>
              <a:rPr lang="ko-KR" altLang="en-US"/>
              <a:t>사용한 스킬</a:t>
            </a:r>
            <a:endParaRPr lang="en-US" altLang="ko-KR"/>
          </a:p>
          <a:p>
            <a:pPr marL="285750" indent="-285750" rtl="0">
              <a:buFont typeface="Wingdings" panose="05000000000000000000" pitchFamily="2" charset="2"/>
              <a:buChar char="ü"/>
            </a:pPr>
            <a:r>
              <a:rPr lang="en-US" altLang="ko-KR"/>
              <a:t>3. </a:t>
            </a:r>
            <a:r>
              <a:rPr lang="ko-KR" altLang="en-US"/>
              <a:t>프론트엔드 프로토타입</a:t>
            </a:r>
            <a:r>
              <a:rPr lang="en-US" altLang="ko-KR"/>
              <a:t>/</a:t>
            </a:r>
            <a:r>
              <a:rPr lang="ko-KR" altLang="en-US"/>
              <a:t>설계도</a:t>
            </a:r>
            <a:endParaRPr lang="en-US" altLang="ko-KR"/>
          </a:p>
          <a:p>
            <a:pPr marL="285750" indent="-285750" rtl="0">
              <a:buFont typeface="Wingdings" panose="05000000000000000000" pitchFamily="2" charset="2"/>
              <a:buChar char="ü"/>
            </a:pPr>
            <a:r>
              <a:rPr lang="en-US" altLang="ko-KR"/>
              <a:t>4. </a:t>
            </a:r>
            <a:r>
              <a:rPr lang="ko-KR" altLang="en-US"/>
              <a:t>파일구조도</a:t>
            </a:r>
            <a:endParaRPr lang="en-US" altLang="ko-KR"/>
          </a:p>
          <a:p>
            <a:pPr marL="285750" indent="-285750" rtl="0">
              <a:buFont typeface="Wingdings" panose="05000000000000000000" pitchFamily="2" charset="2"/>
              <a:buChar char="ü"/>
            </a:pPr>
            <a:r>
              <a:rPr lang="en-US" altLang="ko-KR"/>
              <a:t>5. </a:t>
            </a:r>
            <a:r>
              <a:rPr lang="ko-KR" altLang="en-US"/>
              <a:t>일정</a:t>
            </a:r>
            <a:endParaRPr lang="en-US" altLang="ko-KR"/>
          </a:p>
          <a:p>
            <a:pPr marL="285750" indent="-285750" rtl="0">
              <a:buFont typeface="Wingdings" panose="05000000000000000000" pitchFamily="2" charset="2"/>
              <a:buChar char="ü"/>
            </a:pPr>
            <a:r>
              <a:rPr lang="en-US" altLang="ko-KR"/>
              <a:t>6. </a:t>
            </a:r>
            <a:r>
              <a:rPr lang="ko-KR" altLang="en-US"/>
              <a:t>역할담당</a:t>
            </a:r>
            <a:endParaRPr lang="en-US" altLang="ko-KR"/>
          </a:p>
          <a:p>
            <a:pPr marL="285750" indent="-285750" rtl="0">
              <a:buFont typeface="Wingdings" panose="05000000000000000000" pitchFamily="2" charset="2"/>
              <a:buChar char="ü"/>
            </a:pPr>
            <a:r>
              <a:rPr lang="en-US" altLang="ko-KR"/>
              <a:t>7. </a:t>
            </a:r>
            <a:r>
              <a:rPr lang="ko-KR" altLang="en-US"/>
              <a:t>주요 기능 </a:t>
            </a:r>
            <a:r>
              <a:rPr lang="en-US" altLang="ko-KR"/>
              <a:t>: </a:t>
            </a:r>
          </a:p>
          <a:p>
            <a:pPr marL="285750" indent="-285750" rtl="0">
              <a:buFont typeface="Wingdings" panose="05000000000000000000" pitchFamily="2" charset="2"/>
              <a:buChar char="ü"/>
            </a:pPr>
            <a:r>
              <a:rPr lang="en-US" altLang="ko-KR"/>
              <a:t>8. </a:t>
            </a:r>
            <a:r>
              <a:rPr lang="ko-KR" altLang="en-US"/>
              <a:t>느낀점</a:t>
            </a:r>
            <a:endParaRPr lang="en-US" altLang="ko-KR"/>
          </a:p>
          <a:p>
            <a:pPr marL="285750" indent="-285750" rtl="0">
              <a:buFont typeface="Wingdings" panose="05000000000000000000" pitchFamily="2" charset="2"/>
              <a:buChar char="ü"/>
            </a:pPr>
            <a:r>
              <a:rPr lang="en-US" altLang="ko-KR"/>
              <a:t>9. </a:t>
            </a:r>
            <a:r>
              <a:rPr lang="ko-KR" altLang="en-US"/>
              <a:t>추후 보완점</a:t>
            </a:r>
            <a:endParaRPr lang="en-US" altLang="ko-KR"/>
          </a:p>
          <a:p>
            <a:pPr marL="285750" indent="-285750" rtl="0">
              <a:buFont typeface="Wingdings" panose="05000000000000000000" pitchFamily="2" charset="2"/>
              <a:buChar char="ü"/>
            </a:pP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28F602C-7F98-4C02-99D4-ED65E00D6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19B51A1E-902D-48AF-9020-955120F399B6}" type="slidenum">
              <a:rPr lang="en-ZA" altLang="ko-KR" smtClean="0"/>
              <a:pPr/>
              <a:t>2</a:t>
            </a:fld>
            <a:endParaRPr lang="ko-KR" altLang="en-ZA"/>
          </a:p>
        </p:txBody>
      </p:sp>
    </p:spTree>
    <p:extLst>
      <p:ext uri="{BB962C8B-B14F-4D97-AF65-F5344CB8AC3E}">
        <p14:creationId xmlns:p14="http://schemas.microsoft.com/office/powerpoint/2010/main" val="19420260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A25E58BD-88CA-A676-9E14-119359E0D30A}"/>
              </a:ext>
            </a:extLst>
          </p:cNvPr>
          <p:cNvSpPr txBox="1">
            <a:spLocks/>
          </p:cNvSpPr>
          <p:nvPr/>
        </p:nvSpPr>
        <p:spPr>
          <a:xfrm>
            <a:off x="1431675" y="0"/>
            <a:ext cx="4359607" cy="8698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/>
              <a:t> </a:t>
            </a:r>
            <a:r>
              <a:rPr lang="ko-KR" altLang="en-US" dirty="0"/>
              <a:t>주요기능 </a:t>
            </a:r>
            <a:r>
              <a:rPr lang="en-US" altLang="ko-KR" dirty="0"/>
              <a:t>: </a:t>
            </a:r>
            <a:r>
              <a:rPr lang="ko-KR" altLang="en-US" dirty="0"/>
              <a:t>카테고리</a:t>
            </a:r>
            <a:endParaRPr lang="en-US" altLang="ko-KR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2857" y="996844"/>
            <a:ext cx="6240946" cy="4926778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5120640" y="3582785"/>
            <a:ext cx="548640" cy="116379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5120640" y="5572297"/>
            <a:ext cx="548640" cy="116379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3661356" y="5563983"/>
            <a:ext cx="548640" cy="116379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3661356" y="3591097"/>
            <a:ext cx="548640" cy="116379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2202072" y="3591097"/>
            <a:ext cx="548640" cy="116379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2202072" y="5572296"/>
            <a:ext cx="548640" cy="116379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4"/>
          <a:srcRect l="4992" t="7325" b="24536"/>
          <a:stretch/>
        </p:blipFill>
        <p:spPr>
          <a:xfrm>
            <a:off x="6528495" y="3649286"/>
            <a:ext cx="4701771" cy="516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181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A25E58BD-88CA-A676-9E14-119359E0D30A}"/>
              </a:ext>
            </a:extLst>
          </p:cNvPr>
          <p:cNvSpPr txBox="1">
            <a:spLocks/>
          </p:cNvSpPr>
          <p:nvPr/>
        </p:nvSpPr>
        <p:spPr>
          <a:xfrm>
            <a:off x="1431675" y="0"/>
            <a:ext cx="4359607" cy="8698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/>
              <a:t> </a:t>
            </a:r>
            <a:r>
              <a:rPr lang="ko-KR" altLang="en-US" dirty="0"/>
              <a:t>주요기능 </a:t>
            </a:r>
            <a:r>
              <a:rPr lang="en-US" altLang="ko-KR" dirty="0"/>
              <a:t>: </a:t>
            </a:r>
            <a:r>
              <a:rPr lang="ko-KR" altLang="en-US" dirty="0"/>
              <a:t>카테고리</a:t>
            </a: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3119" y="1238311"/>
            <a:ext cx="8888824" cy="4807989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6853612" y="2095499"/>
            <a:ext cx="2341187" cy="305095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5307117" y="4886498"/>
            <a:ext cx="186903" cy="257695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2766060" y="3779521"/>
            <a:ext cx="263237" cy="316576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2123902" y="2717569"/>
            <a:ext cx="213360" cy="180109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4702232" y="2707178"/>
            <a:ext cx="268779" cy="180109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1431674" y="1683655"/>
            <a:ext cx="8233025" cy="336337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28110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A25E58BD-88CA-A676-9E14-119359E0D30A}"/>
              </a:ext>
            </a:extLst>
          </p:cNvPr>
          <p:cNvSpPr txBox="1">
            <a:spLocks/>
          </p:cNvSpPr>
          <p:nvPr/>
        </p:nvSpPr>
        <p:spPr>
          <a:xfrm>
            <a:off x="970382" y="75988"/>
            <a:ext cx="3685593" cy="8698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/>
              <a:t> </a:t>
            </a:r>
            <a:r>
              <a:rPr lang="ko-KR" altLang="en-US"/>
              <a:t>느낀점</a:t>
            </a:r>
            <a:r>
              <a:rPr lang="en-US" altLang="ko-KR"/>
              <a:t> (</a:t>
            </a:r>
            <a:r>
              <a:rPr lang="ko-KR" altLang="en-US"/>
              <a:t>권가영</a:t>
            </a:r>
            <a:r>
              <a:rPr lang="en-US" altLang="ko-KR"/>
              <a:t>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629D9E6-B0A0-3898-E663-DF503381DA5F}"/>
              </a:ext>
            </a:extLst>
          </p:cNvPr>
          <p:cNvSpPr txBox="1"/>
          <p:nvPr/>
        </p:nvSpPr>
        <p:spPr>
          <a:xfrm>
            <a:off x="1200948" y="945832"/>
            <a:ext cx="9470571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atin typeface="맑은 고딕" panose="020B0503020000020004" pitchFamily="50" charset="-127"/>
                <a:ea typeface="맑은 고딕" panose="020B0503020000020004" pitchFamily="50" charset="-127"/>
              </a:rPr>
              <a:t>1. DB </a:t>
            </a:r>
            <a:r>
              <a:rPr lang="ko-KR" altLang="en-US" sz="2000">
                <a:latin typeface="맑은 고딕" panose="020B0503020000020004" pitchFamily="50" charset="-127"/>
                <a:ea typeface="맑은 고딕" panose="020B0503020000020004" pitchFamily="50" charset="-127"/>
              </a:rPr>
              <a:t>없이 해서 </a:t>
            </a:r>
            <a:r>
              <a:rPr lang="en-US" altLang="ko-KR" sz="2000">
                <a:latin typeface="맑은 고딕" panose="020B0503020000020004" pitchFamily="50" charset="-127"/>
                <a:ea typeface="맑은 고딕" panose="020B0503020000020004" pitchFamily="50" charset="-127"/>
              </a:rPr>
              <a:t>js</a:t>
            </a:r>
            <a:r>
              <a:rPr lang="ko-KR" altLang="en-US" sz="2000">
                <a:latin typeface="맑은 고딕" panose="020B0503020000020004" pitchFamily="50" charset="-127"/>
                <a:ea typeface="맑은 고딕" panose="020B0503020000020004" pitchFamily="50" charset="-127"/>
              </a:rPr>
              <a:t>파일을 따로 만들어 제작했는데 새로고침했을 때</a:t>
            </a:r>
            <a:r>
              <a:rPr lang="en-US" altLang="ko-KR" sz="200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데이터가 전부 날아가는 현상이 좀 아쉽게 느껴졌습니다</a:t>
            </a:r>
            <a:r>
              <a:rPr lang="en-US" altLang="ko-KR" sz="2000">
                <a:latin typeface="맑은 고딕" panose="020B0503020000020004" pitchFamily="50" charset="-127"/>
                <a:ea typeface="맑은 고딕" panose="020B0503020000020004" pitchFamily="50" charset="-127"/>
              </a:rPr>
              <a:t>.  </a:t>
            </a:r>
          </a:p>
          <a:p>
            <a:r>
              <a:rPr lang="ko-KR" altLang="en-US" sz="2000">
                <a:latin typeface="맑은 고딕" panose="020B0503020000020004" pitchFamily="50" charset="-127"/>
                <a:ea typeface="맑은 고딕" panose="020B0503020000020004" pitchFamily="50" charset="-127"/>
              </a:rPr>
              <a:t>추후 </a:t>
            </a:r>
            <a:r>
              <a:rPr lang="en-US" altLang="ko-KR" sz="2000">
                <a:latin typeface="맑은 고딕" panose="020B0503020000020004" pitchFamily="50" charset="-127"/>
                <a:ea typeface="맑은 고딕" panose="020B0503020000020004" pitchFamily="50" charset="-127"/>
              </a:rPr>
              <a:t>DB </a:t>
            </a:r>
            <a:r>
              <a:rPr lang="ko-KR" altLang="en-US" sz="2000">
                <a:latin typeface="맑은 고딕" panose="020B0503020000020004" pitchFamily="50" charset="-127"/>
                <a:ea typeface="맑은 고딕" panose="020B0503020000020004" pitchFamily="50" charset="-127"/>
              </a:rPr>
              <a:t>적용하는 방법을 배워 이 프로젝트에 적용해보고 싶다는 생각이 들었습니다</a:t>
            </a:r>
            <a:r>
              <a:rPr lang="en-US" altLang="ko-KR" sz="200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endParaRPr lang="en-US" altLang="ko-KR" sz="20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>
                <a:latin typeface="맑은 고딕" panose="020B0503020000020004" pitchFamily="50" charset="-127"/>
                <a:ea typeface="맑은 고딕" panose="020B0503020000020004" pitchFamily="50" charset="-127"/>
              </a:rPr>
              <a:t>2. git</a:t>
            </a:r>
            <a:r>
              <a:rPr lang="ko-KR" altLang="en-US" sz="2000">
                <a:latin typeface="맑은 고딕" panose="020B0503020000020004" pitchFamily="50" charset="-127"/>
                <a:ea typeface="맑은 고딕" panose="020B0503020000020004" pitchFamily="50" charset="-127"/>
              </a:rPr>
              <a:t>을 팀 프로젝트하면서 정확한 방법으로 써본게 처음이라 충돌 문제가 계속해서 생겨났는데</a:t>
            </a:r>
            <a:r>
              <a:rPr lang="en-US" altLang="ko-KR" sz="200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>
                <a:latin typeface="맑은 고딕" panose="020B0503020000020004" pitchFamily="50" charset="-127"/>
                <a:ea typeface="맑은 고딕" panose="020B0503020000020004" pitchFamily="50" charset="-127"/>
              </a:rPr>
              <a:t>그 과정을 통해 </a:t>
            </a:r>
            <a:r>
              <a:rPr lang="en-US" altLang="ko-KR" sz="2000">
                <a:latin typeface="맑은 고딕" panose="020B0503020000020004" pitchFamily="50" charset="-127"/>
                <a:ea typeface="맑은 고딕" panose="020B0503020000020004" pitchFamily="50" charset="-127"/>
              </a:rPr>
              <a:t>git </a:t>
            </a:r>
            <a:r>
              <a:rPr lang="ko-KR" altLang="en-US" sz="2000">
                <a:latin typeface="맑은 고딕" panose="020B0503020000020004" pitchFamily="50" charset="-127"/>
                <a:ea typeface="맑은 고딕" panose="020B0503020000020004" pitchFamily="50" charset="-127"/>
              </a:rPr>
              <a:t>충돌을 해결하는 방법이라던지</a:t>
            </a:r>
            <a:r>
              <a:rPr lang="en-US" altLang="ko-KR" sz="2000"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</a:p>
          <a:p>
            <a:r>
              <a:rPr lang="ko-KR" altLang="en-US" sz="2000">
                <a:latin typeface="맑은 고딕" panose="020B0503020000020004" pitchFamily="50" charset="-127"/>
                <a:ea typeface="맑은 고딕" panose="020B0503020000020004" pitchFamily="50" charset="-127"/>
              </a:rPr>
              <a:t>팀원분들이랑 소통하면서 각자의 코드를 하나의 코드로 바꾸는 과정을 배웠는데</a:t>
            </a:r>
            <a:r>
              <a:rPr lang="en-US" altLang="ko-KR" sz="200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>
                <a:latin typeface="맑은 고딕" panose="020B0503020000020004" pitchFamily="50" charset="-127"/>
                <a:ea typeface="맑은 고딕" panose="020B0503020000020004" pitchFamily="50" charset="-127"/>
              </a:rPr>
              <a:t>그 과정이 가장 이번 프로젝트에서 새로운 공부였기 때문에 가장 기억에 남습니다</a:t>
            </a:r>
            <a:r>
              <a:rPr lang="en-US" altLang="ko-KR" sz="200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endParaRPr lang="en-US" altLang="ko-KR" sz="20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>
                <a:latin typeface="맑은 고딕" panose="020B0503020000020004" pitchFamily="50" charset="-127"/>
                <a:ea typeface="맑은 고딕" panose="020B0503020000020004" pitchFamily="50" charset="-127"/>
              </a:rPr>
              <a:t>3. 1</a:t>
            </a:r>
            <a:r>
              <a:rPr lang="ko-KR" altLang="en-US" sz="2000">
                <a:latin typeface="맑은 고딕" panose="020B0503020000020004" pitchFamily="50" charset="-127"/>
                <a:ea typeface="맑은 고딕" panose="020B0503020000020004" pitchFamily="50" charset="-127"/>
              </a:rPr>
              <a:t>번 느낀점과 유사하지만</a:t>
            </a:r>
            <a:r>
              <a:rPr lang="en-US" altLang="ko-KR" sz="200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>
                <a:latin typeface="맑은 고딕" panose="020B0503020000020004" pitchFamily="50" charset="-127"/>
                <a:ea typeface="맑은 고딕" panose="020B0503020000020004" pitchFamily="50" charset="-127"/>
              </a:rPr>
              <a:t>카테고리별 영화 페이지에서 영화 </a:t>
            </a:r>
            <a:r>
              <a:rPr lang="en-US" altLang="ko-KR" sz="2000">
                <a:latin typeface="맑은 고딕" panose="020B0503020000020004" pitchFamily="50" charset="-127"/>
                <a:ea typeface="맑은 고딕" panose="020B0503020000020004" pitchFamily="50" charset="-127"/>
              </a:rPr>
              <a:t>item</a:t>
            </a:r>
            <a:r>
              <a:rPr lang="ko-KR" altLang="en-US" sz="2000">
                <a:latin typeface="맑은 고딕" panose="020B0503020000020004" pitchFamily="50" charset="-127"/>
                <a:ea typeface="맑은 고딕" panose="020B0503020000020004" pitchFamily="50" charset="-127"/>
              </a:rPr>
              <a:t>을 클릭하면 </a:t>
            </a:r>
            <a:r>
              <a:rPr lang="en-US" altLang="ko-KR" sz="2000">
                <a:latin typeface="맑은 고딕" panose="020B0503020000020004" pitchFamily="50" charset="-127"/>
                <a:ea typeface="맑은 고딕" panose="020B0503020000020004" pitchFamily="50" charset="-127"/>
              </a:rPr>
              <a:t>"</a:t>
            </a:r>
            <a:r>
              <a:rPr lang="ko-KR" altLang="en-US" sz="2000">
                <a:latin typeface="맑은 고딕" panose="020B0503020000020004" pitchFamily="50" charset="-127"/>
                <a:ea typeface="맑은 고딕" panose="020B0503020000020004" pitchFamily="50" charset="-127"/>
              </a:rPr>
              <a:t>즐겨찾기에 추가하시겠습니까</a:t>
            </a:r>
            <a:r>
              <a:rPr lang="en-US" altLang="ko-KR" sz="2000">
                <a:latin typeface="맑은 고딕" panose="020B0503020000020004" pitchFamily="50" charset="-127"/>
                <a:ea typeface="맑은 고딕" panose="020B0503020000020004" pitchFamily="50" charset="-127"/>
              </a:rPr>
              <a:t>" confirm</a:t>
            </a:r>
            <a:r>
              <a:rPr lang="ko-KR" altLang="en-US" sz="2000">
                <a:latin typeface="맑은 고딕" panose="020B0503020000020004" pitchFamily="50" charset="-127"/>
                <a:ea typeface="맑은 고딕" panose="020B0503020000020004" pitchFamily="50" charset="-127"/>
              </a:rPr>
              <a:t>을 통해 즐겨찾기에 추가하고 </a:t>
            </a:r>
          </a:p>
          <a:p>
            <a:r>
              <a:rPr lang="ko-KR" altLang="en-US" sz="2000">
                <a:latin typeface="맑은 고딕" panose="020B0503020000020004" pitchFamily="50" charset="-127"/>
                <a:ea typeface="맑은 고딕" panose="020B0503020000020004" pitchFamily="50" charset="-127"/>
              </a:rPr>
              <a:t>즐겨찾기 페이지에서 그 결과를 확인할 수 있는 페이지를 제작하고 싶었는데 기간도 짧고</a:t>
            </a:r>
            <a:r>
              <a:rPr lang="en-US" altLang="ko-KR" sz="200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>
                <a:latin typeface="맑은 고딕" panose="020B0503020000020004" pitchFamily="50" charset="-127"/>
                <a:ea typeface="맑은 고딕" panose="020B0503020000020004" pitchFamily="50" charset="-127"/>
              </a:rPr>
              <a:t>모르는 것도 아직 많아서 생각한 그대로 전부 구현하지 못한 점이 아쉽게 느껴졌습니다</a:t>
            </a:r>
          </a:p>
        </p:txBody>
      </p:sp>
    </p:spTree>
    <p:extLst>
      <p:ext uri="{BB962C8B-B14F-4D97-AF65-F5344CB8AC3E}">
        <p14:creationId xmlns:p14="http://schemas.microsoft.com/office/powerpoint/2010/main" val="4888129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A25E58BD-88CA-A676-9E14-119359E0D30A}"/>
              </a:ext>
            </a:extLst>
          </p:cNvPr>
          <p:cNvSpPr txBox="1">
            <a:spLocks/>
          </p:cNvSpPr>
          <p:nvPr/>
        </p:nvSpPr>
        <p:spPr>
          <a:xfrm>
            <a:off x="970382" y="75988"/>
            <a:ext cx="3685593" cy="8698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/>
              <a:t> </a:t>
            </a:r>
            <a:r>
              <a:rPr lang="ko-KR" altLang="en-US"/>
              <a:t>느낀점</a:t>
            </a:r>
            <a:r>
              <a:rPr lang="en-US" altLang="ko-KR"/>
              <a:t> (</a:t>
            </a:r>
            <a:r>
              <a:rPr lang="ko-KR" altLang="en-US"/>
              <a:t>이경석</a:t>
            </a:r>
            <a:r>
              <a:rPr lang="en-US" altLang="ko-KR"/>
              <a:t>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629D9E6-B0A0-3898-E663-DF503381DA5F}"/>
              </a:ext>
            </a:extLst>
          </p:cNvPr>
          <p:cNvSpPr txBox="1"/>
          <p:nvPr/>
        </p:nvSpPr>
        <p:spPr>
          <a:xfrm>
            <a:off x="1360714" y="1487253"/>
            <a:ext cx="9470571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아무래도 같은 </a:t>
            </a:r>
            <a:r>
              <a:rPr lang="en-US" altLang="ko-KR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cinema.html </a:t>
            </a:r>
            <a:r>
              <a:rPr lang="ko-KR" altLang="en-US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파일을 공동작업하다보니 통합</a:t>
            </a:r>
            <a:r>
              <a:rPr lang="en-US" altLang="ko-KR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(marge)</a:t>
            </a:r>
            <a:r>
              <a:rPr lang="ko-KR" altLang="en-US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했을때 어려움을 겪을때가 많았다</a:t>
            </a:r>
            <a:r>
              <a:rPr lang="en-US" altLang="ko-KR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endParaRPr lang="en-US" altLang="ko-KR" sz="22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예를들면 </a:t>
            </a:r>
            <a:r>
              <a:rPr lang="en-US" altLang="ko-KR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main </a:t>
            </a:r>
            <a:r>
              <a:rPr lang="ko-KR" altLang="en-US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브랜치에서 공동파일을 작업한 사람과 </a:t>
            </a:r>
            <a:r>
              <a:rPr lang="en-US" altLang="ko-KR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?pull</a:t>
            </a:r>
            <a:r>
              <a:rPr lang="ko-KR" altLang="en-US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과 </a:t>
            </a:r>
            <a:r>
              <a:rPr lang="en-US" altLang="ko-KR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marge</a:t>
            </a:r>
            <a:r>
              <a:rPr lang="ko-KR" altLang="en-US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했을때 없어져야할 코드가 생긴다던가</a:t>
            </a:r>
            <a:r>
              <a:rPr lang="en-US" altLang="ko-KR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,  </a:t>
            </a:r>
            <a:r>
              <a:rPr lang="ko-KR" altLang="en-US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중복이 되는가</a:t>
            </a:r>
            <a:r>
              <a:rPr lang="en-US" altLang="ko-KR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</a:p>
          <a:p>
            <a:r>
              <a:rPr lang="en-US" altLang="ko-KR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css </a:t>
            </a:r>
            <a:r>
              <a:rPr lang="ko-KR" altLang="en-US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및 </a:t>
            </a:r>
            <a:r>
              <a:rPr lang="en-US" altLang="ko-KR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js </a:t>
            </a:r>
            <a:r>
              <a:rPr lang="ko-KR" altLang="en-US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작업할때 클래스 이름</a:t>
            </a:r>
            <a:r>
              <a:rPr lang="en-US" altLang="ko-KR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함수 등 서로의 결과물에 영향 미치지 않게끔 등등</a:t>
            </a:r>
            <a:r>
              <a:rPr lang="en-US" altLang="ko-KR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.... </a:t>
            </a:r>
          </a:p>
          <a:p>
            <a:endParaRPr lang="en-US" altLang="ko-KR" sz="22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서로의 코드들을 보며 생각이 똑같진 않더라도 비슷한 그림을 그려내야 하기에 소통의 중요성을 깊게 깨달았다</a:t>
            </a:r>
            <a:r>
              <a:rPr lang="en-US" altLang="ko-KR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2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5646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A25E58BD-88CA-A676-9E14-119359E0D30A}"/>
              </a:ext>
            </a:extLst>
          </p:cNvPr>
          <p:cNvSpPr txBox="1">
            <a:spLocks/>
          </p:cNvSpPr>
          <p:nvPr/>
        </p:nvSpPr>
        <p:spPr>
          <a:xfrm>
            <a:off x="970382" y="75988"/>
            <a:ext cx="3685593" cy="8698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/>
              <a:t> </a:t>
            </a:r>
            <a:r>
              <a:rPr lang="ko-KR" altLang="en-US"/>
              <a:t>느낀점</a:t>
            </a:r>
            <a:r>
              <a:rPr lang="en-US" altLang="ko-KR"/>
              <a:t> (</a:t>
            </a:r>
            <a:r>
              <a:rPr lang="ko-KR" altLang="en-US"/>
              <a:t>이지윤</a:t>
            </a:r>
            <a:r>
              <a:rPr lang="en-US" altLang="ko-KR"/>
              <a:t>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629D9E6-B0A0-3898-E663-DF503381DA5F}"/>
              </a:ext>
            </a:extLst>
          </p:cNvPr>
          <p:cNvSpPr txBox="1"/>
          <p:nvPr/>
        </p:nvSpPr>
        <p:spPr>
          <a:xfrm>
            <a:off x="1186011" y="1595537"/>
            <a:ext cx="981997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메인페이지를 맡으면서 모든 것들이 중요하게 여겨졌기에 매번 수정과 추가를 반복했다</a:t>
            </a:r>
            <a:r>
              <a:rPr lang="en-US" altLang="ko-KR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endParaRPr lang="en-US" altLang="ko-KR" sz="2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팀원들에게 아이디어를 얻으면서 </a:t>
            </a:r>
            <a:r>
              <a:rPr lang="ko-KR" altLang="en-US" sz="2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원하던대로</a:t>
            </a:r>
            <a:r>
              <a: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구현이 가능할 수 있었던 것 같다</a:t>
            </a:r>
            <a:r>
              <a:rPr lang="en-US" altLang="ko-KR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2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협업을 하면서 </a:t>
            </a:r>
            <a:r>
              <a:rPr lang="en-US" altLang="ko-KR" sz="2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git</a:t>
            </a:r>
            <a:r>
              <a: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을 쓰기에 </a:t>
            </a:r>
            <a:r>
              <a:rPr lang="ko-KR" altLang="en-US" sz="2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브랜치</a:t>
            </a:r>
            <a:r>
              <a:rPr lang="en-US" altLang="ko-KR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풀</a:t>
            </a:r>
            <a:r>
              <a:rPr lang="en-US" altLang="ko-KR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푸시 등 실행이 안 될 때도 있었고 팀원에게 못 하는 것들을 물어보면서 </a:t>
            </a:r>
            <a:r>
              <a:rPr lang="en-US" altLang="ko-KR" sz="2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git</a:t>
            </a:r>
            <a:r>
              <a: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을 쓰는 것에 대한 이해가 어느 정도는 가능했던 것 같다</a:t>
            </a:r>
            <a:r>
              <a:rPr lang="en-US" altLang="ko-KR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2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062548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A25E58BD-88CA-A676-9E14-119359E0D30A}"/>
              </a:ext>
            </a:extLst>
          </p:cNvPr>
          <p:cNvSpPr txBox="1">
            <a:spLocks/>
          </p:cNvSpPr>
          <p:nvPr/>
        </p:nvSpPr>
        <p:spPr>
          <a:xfrm>
            <a:off x="970382" y="75988"/>
            <a:ext cx="3685593" cy="8698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/>
              <a:t> </a:t>
            </a:r>
            <a:r>
              <a:rPr lang="ko-KR" altLang="en-US"/>
              <a:t>느낀점</a:t>
            </a:r>
            <a:r>
              <a:rPr lang="en-US" altLang="ko-KR"/>
              <a:t> (</a:t>
            </a:r>
            <a:r>
              <a:rPr lang="ko-KR" altLang="en-US"/>
              <a:t>최성아</a:t>
            </a:r>
            <a:r>
              <a:rPr lang="en-US" altLang="ko-KR"/>
              <a:t>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629D9E6-B0A0-3898-E663-DF503381DA5F}"/>
              </a:ext>
            </a:extLst>
          </p:cNvPr>
          <p:cNvSpPr txBox="1"/>
          <p:nvPr/>
        </p:nvSpPr>
        <p:spPr>
          <a:xfrm>
            <a:off x="1252430" y="945832"/>
            <a:ext cx="9470571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ko-KR" altLang="en-US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주제선정부터 다 다른 것을 원한다는 사실을 알았을 때 사람들이 구현하고자 하는 것들이 개개인마다 다르다는 것을 느꼈다</a:t>
            </a:r>
            <a:r>
              <a:rPr lang="en-US" altLang="ko-KR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514350" indent="-514350">
              <a:buAutoNum type="arabicPeriod"/>
            </a:pPr>
            <a:endParaRPr lang="en-US" altLang="ko-KR" sz="22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514350" indent="-514350">
              <a:buAutoNum type="arabicPeriod"/>
            </a:pPr>
            <a:r>
              <a:rPr lang="ko-KR" altLang="en-US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처음 제대로 해보는 팀 프로젝트라 </a:t>
            </a:r>
            <a:r>
              <a:rPr lang="en-US" altLang="ko-KR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Git</a:t>
            </a:r>
            <a:r>
              <a:rPr lang="ko-KR" altLang="en-US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 활용에 있어 어려움을 겪었다</a:t>
            </a:r>
            <a:r>
              <a:rPr lang="en-US" altLang="ko-KR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처음 어려움을 겪고 난 이후에는 </a:t>
            </a:r>
            <a:r>
              <a:rPr lang="en-US" altLang="ko-KR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Merge, merge tool</a:t>
            </a:r>
            <a:r>
              <a:rPr lang="ko-KR" altLang="en-US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을 이용하는데 나름 익숙해져 큰 오류가 발생하거나 하지는 않았다</a:t>
            </a:r>
            <a:r>
              <a:rPr lang="en-US" altLang="ko-KR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514350" indent="-514350">
              <a:buAutoNum type="arabicPeriod"/>
            </a:pPr>
            <a:endParaRPr lang="en-US" altLang="ko-KR" sz="22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514350" indent="-514350">
              <a:buAutoNum type="arabicPeriod"/>
            </a:pPr>
            <a:r>
              <a:rPr lang="ko-KR" altLang="en-US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팀원들과 각자 페이지 구현할 부분을 나누고</a:t>
            </a:r>
            <a:r>
              <a:rPr lang="en-US" altLang="ko-KR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나눈 부분을 실제로 재현하고자 노력했다</a:t>
            </a:r>
            <a:r>
              <a:rPr lang="en-US" altLang="ko-KR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협업에서 중요한 것은</a:t>
            </a:r>
            <a:r>
              <a:rPr lang="en-US" altLang="ko-KR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개인플레이하듯 각자 페이지만 구현하는 것이 아니라 팀원의 페이지를 개인끼리 힘을 모아 완성하는 것이라는 것을 느꼈다</a:t>
            </a:r>
            <a:r>
              <a:rPr lang="en-US" altLang="ko-KR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514350" indent="-514350">
              <a:buAutoNum type="arabicPeriod"/>
            </a:pPr>
            <a:r>
              <a:rPr lang="ko-KR" altLang="en-US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코드를 공유할 때 </a:t>
            </a:r>
            <a:r>
              <a:rPr lang="en-US" altLang="ko-KR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js </a:t>
            </a:r>
            <a:r>
              <a:rPr lang="ko-KR" altLang="en-US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코드가 너무 길다는 것을 깨달았다</a:t>
            </a:r>
            <a:r>
              <a:rPr lang="en-US" altLang="ko-KR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즉</a:t>
            </a:r>
            <a:r>
              <a:rPr lang="en-US" altLang="ko-KR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함수 기능을 써서 중복되는 요소를 묶어야 했다는 것이다</a:t>
            </a:r>
            <a:r>
              <a:rPr lang="en-US" altLang="ko-KR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다음 팀 프로젝트에서는 간략하면서 보기 편한 기능을 구현하리라 다짐했다</a:t>
            </a:r>
            <a:r>
              <a:rPr lang="en-US" altLang="ko-KR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838775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A25E58BD-88CA-A676-9E14-119359E0D30A}"/>
              </a:ext>
            </a:extLst>
          </p:cNvPr>
          <p:cNvSpPr txBox="1">
            <a:spLocks/>
          </p:cNvSpPr>
          <p:nvPr/>
        </p:nvSpPr>
        <p:spPr>
          <a:xfrm>
            <a:off x="1030540" y="1050546"/>
            <a:ext cx="3685593" cy="8698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/>
              <a:t> </a:t>
            </a:r>
            <a:r>
              <a:rPr lang="ko-KR" altLang="en-US"/>
              <a:t>추후 보완할 점</a:t>
            </a:r>
            <a:endParaRPr lang="en-US" altLang="ko-KR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9D0FF4-40F1-4A73-4CD5-9C13BC1F42D8}"/>
              </a:ext>
            </a:extLst>
          </p:cNvPr>
          <p:cNvSpPr txBox="1"/>
          <p:nvPr/>
        </p:nvSpPr>
        <p:spPr>
          <a:xfrm>
            <a:off x="1164555" y="2327556"/>
            <a:ext cx="9862889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AutoNum type="arabicPeriod"/>
            </a:pPr>
            <a:r>
              <a:rPr lang="ko-KR" altLang="en-US" sz="2400">
                <a:latin typeface="맑은 고딕" panose="020B0503020000020004" pitchFamily="50" charset="-127"/>
                <a:ea typeface="맑은 고딕" panose="020B0503020000020004" pitchFamily="50" charset="-127"/>
              </a:rPr>
              <a:t>acotr.js(배우 객체) , movies.js(영화객체), evaluate.js (리뷰객체) 등 </a:t>
            </a:r>
            <a:endParaRPr lang="en-US" altLang="ko-KR" sz="24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2400">
                <a:latin typeface="맑은 고딕" panose="020B0503020000020004" pitchFamily="50" charset="-127"/>
                <a:ea typeface="맑은 고딕" panose="020B0503020000020004" pitchFamily="50" charset="-127"/>
              </a:rPr>
              <a:t>    중복되는 객체 대신 DB를 이용하여 불필요한 내용 지우기</a:t>
            </a:r>
          </a:p>
          <a:p>
            <a:endParaRPr lang="ko-KR" altLang="en-US" sz="24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2400">
                <a:latin typeface="맑은 고딕" panose="020B0503020000020004" pitchFamily="50" charset="-127"/>
                <a:ea typeface="맑은 고딕" panose="020B0503020000020004" pitchFamily="50" charset="-127"/>
              </a:rPr>
              <a:t>2. 영화별 데이터를 분석하여 흥행영화, 평균 별점, 감독 등</a:t>
            </a:r>
            <a:endParaRPr lang="en-US" altLang="ko-KR" sz="24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400"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ko-KR" altLang="en-US" sz="2400">
                <a:latin typeface="맑은 고딕" panose="020B0503020000020004" pitchFamily="50" charset="-127"/>
                <a:ea typeface="맑은 고딕" panose="020B0503020000020004" pitchFamily="50" charset="-127"/>
              </a:rPr>
              <a:t> 카테고리별로 나뉘기 (DB)</a:t>
            </a:r>
          </a:p>
        </p:txBody>
      </p:sp>
    </p:spTree>
    <p:extLst>
      <p:ext uri="{BB962C8B-B14F-4D97-AF65-F5344CB8AC3E}">
        <p14:creationId xmlns:p14="http://schemas.microsoft.com/office/powerpoint/2010/main" val="9065752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A25E58BD-88CA-A676-9E14-119359E0D30A}"/>
              </a:ext>
            </a:extLst>
          </p:cNvPr>
          <p:cNvSpPr txBox="1">
            <a:spLocks/>
          </p:cNvSpPr>
          <p:nvPr/>
        </p:nvSpPr>
        <p:spPr>
          <a:xfrm>
            <a:off x="4303130" y="2959556"/>
            <a:ext cx="3685593" cy="8698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dirty="0"/>
              <a:t>감사합니다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623385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A6F7BB-30A8-4980-AD4A-2FB0B53FA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7029"/>
            <a:ext cx="10515600" cy="640080"/>
          </a:xfrm>
        </p:spPr>
        <p:txBody>
          <a:bodyPr rtlCol="0"/>
          <a:lstStyle/>
          <a:p>
            <a:pPr marL="285750" indent="-285750" rtl="0">
              <a:buFont typeface="Wingdings" panose="05000000000000000000" pitchFamily="2" charset="2"/>
              <a:buChar char="ü"/>
            </a:pPr>
            <a:r>
              <a:rPr lang="ko-KR" altLang="en-US"/>
              <a:t> 주제 개요</a:t>
            </a:r>
            <a:endParaRPr lang="en-US" altLang="ko-KR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43E0DFD-4FEF-9236-E6E3-4737D3ED0977}"/>
              </a:ext>
            </a:extLst>
          </p:cNvPr>
          <p:cNvSpPr txBox="1"/>
          <p:nvPr/>
        </p:nvSpPr>
        <p:spPr>
          <a:xfrm>
            <a:off x="838200" y="1511559"/>
            <a:ext cx="10615126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200" b="0" i="0">
                <a:solidFill>
                  <a:srgbClr val="24292F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2023</a:t>
            </a:r>
            <a:r>
              <a:rPr lang="ko-KR" altLang="en-US" sz="2200" b="0" i="0">
                <a:solidFill>
                  <a:srgbClr val="24292F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2200" b="0" i="0">
                <a:solidFill>
                  <a:srgbClr val="24292F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ko-KR" altLang="en-US" sz="2200" b="0" i="0">
                <a:solidFill>
                  <a:srgbClr val="24292F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2200" b="0" i="0">
                <a:solidFill>
                  <a:srgbClr val="24292F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31</a:t>
            </a:r>
            <a:r>
              <a:rPr lang="ko-KR" altLang="en-US" sz="2200" b="0" i="0">
                <a:solidFill>
                  <a:srgbClr val="24292F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일 네이버 영화 </a:t>
            </a:r>
            <a:r>
              <a:rPr lang="en-US" altLang="ko-KR" sz="2200" b="0" i="0">
                <a:solidFill>
                  <a:srgbClr val="24292F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PC </a:t>
            </a:r>
            <a:r>
              <a:rPr lang="ko-KR" altLang="en-US" sz="2200" b="0" i="0">
                <a:solidFill>
                  <a:srgbClr val="24292F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서비스가 종료된다</a:t>
            </a:r>
            <a:r>
              <a:rPr lang="en-US" altLang="ko-KR" sz="2200" b="0" i="0">
                <a:solidFill>
                  <a:srgbClr val="24292F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  <a:p>
            <a:pPr algn="just"/>
            <a:r>
              <a:rPr lang="ko-KR" altLang="en-US" sz="2200" b="0" i="0">
                <a:solidFill>
                  <a:srgbClr val="24292F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앞으로 네이버는 영화 정보 검색과 리뷰</a:t>
            </a:r>
            <a:r>
              <a:rPr lang="en-US" altLang="ko-KR" sz="2200" b="0" i="0">
                <a:solidFill>
                  <a:srgbClr val="24292F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2200" b="0" i="0">
                <a:solidFill>
                  <a:srgbClr val="24292F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평점 등과 관련된 기능을 </a:t>
            </a:r>
            <a:endParaRPr lang="en-US" altLang="ko-KR" sz="2200" b="0" i="0">
              <a:solidFill>
                <a:srgbClr val="24292F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/>
            <a:r>
              <a:rPr lang="ko-KR" altLang="en-US" sz="2200">
                <a:solidFill>
                  <a:srgbClr val="2429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네이버 통합검색 화면으로만 제공한다</a:t>
            </a:r>
            <a:r>
              <a:rPr lang="en-US" altLang="ko-KR" sz="2200">
                <a:solidFill>
                  <a:srgbClr val="2429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sz="2200" b="0" i="0">
              <a:solidFill>
                <a:srgbClr val="24292F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/>
            <a:endParaRPr lang="en-US" altLang="ko-KR" sz="2200" b="0" i="0">
              <a:solidFill>
                <a:srgbClr val="24292F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/>
            <a:r>
              <a:rPr lang="ko-KR" altLang="en-US" sz="2200">
                <a:solidFill>
                  <a:srgbClr val="2429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네이버 영화 </a:t>
            </a:r>
            <a:r>
              <a:rPr lang="en-US" altLang="ko-KR" sz="2200">
                <a:solidFill>
                  <a:srgbClr val="2429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PC </a:t>
            </a:r>
            <a:r>
              <a:rPr lang="ko-KR" altLang="en-US" sz="2200">
                <a:solidFill>
                  <a:srgbClr val="2429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서비스 종료 소식을</a:t>
            </a:r>
            <a:r>
              <a:rPr lang="ko-KR" altLang="en-US" sz="2200" b="0" i="0">
                <a:solidFill>
                  <a:srgbClr val="24292F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소비자 입장에서 본다면</a:t>
            </a:r>
            <a:endParaRPr lang="en-US" altLang="ko-KR" sz="2200" b="0" i="0">
              <a:solidFill>
                <a:srgbClr val="24292F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/>
            <a:r>
              <a:rPr lang="ko-KR" altLang="en-US" sz="2200" b="0" i="0">
                <a:solidFill>
                  <a:srgbClr val="24292F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영화 하나하나에 대한 정보를 하나하나 검색해야 한다는 말이다</a:t>
            </a:r>
            <a:r>
              <a:rPr lang="en-US" altLang="ko-KR" sz="2200" b="0" i="0">
                <a:solidFill>
                  <a:srgbClr val="24292F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  <a:p>
            <a:pPr algn="just"/>
            <a:r>
              <a:rPr lang="ko-KR" altLang="en-US" sz="2200">
                <a:solidFill>
                  <a:srgbClr val="2429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관심있는 영화를 일일이</a:t>
            </a:r>
            <a:r>
              <a:rPr lang="ko-KR" altLang="en-US" sz="2200" b="0" i="0">
                <a:solidFill>
                  <a:srgbClr val="24292F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검색해서 출연진</a:t>
            </a:r>
            <a:r>
              <a:rPr lang="en-US" altLang="ko-KR" sz="2200" b="0" i="0">
                <a:solidFill>
                  <a:srgbClr val="24292F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200" b="0" i="0">
                <a:solidFill>
                  <a:srgbClr val="24292F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감독</a:t>
            </a:r>
            <a:r>
              <a:rPr lang="en-US" altLang="ko-KR" sz="2200" b="0" i="0">
                <a:solidFill>
                  <a:srgbClr val="24292F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200" b="0" i="0">
                <a:solidFill>
                  <a:srgbClr val="24292F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예고편</a:t>
            </a:r>
            <a:r>
              <a:rPr lang="en-US" altLang="ko-KR" sz="2200" b="0" i="0">
                <a:solidFill>
                  <a:srgbClr val="24292F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200" b="0" i="0">
                <a:solidFill>
                  <a:srgbClr val="24292F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평점 등을 </a:t>
            </a:r>
            <a:endParaRPr lang="en-US" altLang="ko-KR" sz="2200" b="0" i="0">
              <a:solidFill>
                <a:srgbClr val="24292F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/>
            <a:r>
              <a:rPr lang="ko-KR" altLang="en-US" sz="2200" b="0" i="0">
                <a:solidFill>
                  <a:srgbClr val="24292F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확인해야 하는 불편함이 생기는 것이다</a:t>
            </a:r>
            <a:r>
              <a:rPr lang="en-US" altLang="ko-KR" sz="2200" b="0" i="0">
                <a:solidFill>
                  <a:srgbClr val="24292F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algn="just"/>
            <a:endParaRPr lang="en-US" altLang="ko-KR" sz="2200">
              <a:solidFill>
                <a:srgbClr val="24292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/>
            <a:r>
              <a:rPr lang="ko-KR" altLang="en-US" sz="2200" b="0" i="0">
                <a:solidFill>
                  <a:srgbClr val="24292F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따라서 간략한 영화추천사이트 </a:t>
            </a:r>
            <a:r>
              <a:rPr lang="en-US" altLang="ko-KR" sz="2200" b="0" i="0">
                <a:solidFill>
                  <a:srgbClr val="24292F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r>
              <a:rPr lang="ko-KR" altLang="en-US" sz="2200" b="0" i="0">
                <a:solidFill>
                  <a:srgbClr val="24292F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영화찾아삼만리</a:t>
            </a:r>
            <a:r>
              <a:rPr lang="en-US" altLang="ko-KR" sz="2200" b="0" i="0">
                <a:solidFill>
                  <a:srgbClr val="24292F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r>
              <a:rPr lang="ko-KR" altLang="en-US" sz="2200" b="0" i="0">
                <a:solidFill>
                  <a:srgbClr val="24292F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를 통해 </a:t>
            </a:r>
            <a:endParaRPr lang="en-US" altLang="ko-KR" sz="2200" b="0" i="0">
              <a:solidFill>
                <a:srgbClr val="24292F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/>
            <a:r>
              <a:rPr lang="ko-KR" altLang="en-US" sz="2200" b="0" i="0">
                <a:solidFill>
                  <a:srgbClr val="24292F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소비자들에게 영화에 대한 핵심적인 내용만 담겨져 있는 사이트를 만들고자 했다</a:t>
            </a:r>
            <a:r>
              <a:rPr lang="en-US" altLang="ko-KR" sz="2200" b="0" i="0">
                <a:solidFill>
                  <a:srgbClr val="24292F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22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688666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A6F7BB-30A8-4980-AD4A-2FB0B53FA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7029"/>
            <a:ext cx="10515600" cy="640080"/>
          </a:xfrm>
        </p:spPr>
        <p:txBody>
          <a:bodyPr rtlCol="0"/>
          <a:lstStyle/>
          <a:p>
            <a:pPr marL="285750" indent="-285750" rtl="0">
              <a:buFont typeface="Wingdings" panose="05000000000000000000" pitchFamily="2" charset="2"/>
              <a:buChar char="ü"/>
            </a:pPr>
            <a:r>
              <a:rPr lang="en-US" altLang="ko-KR"/>
              <a:t> </a:t>
            </a:r>
            <a:r>
              <a:rPr lang="ko-KR" altLang="en-US"/>
              <a:t>사용한 스킬</a:t>
            </a:r>
            <a:endParaRPr lang="en-US" altLang="ko-KR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43E0DFD-4FEF-9236-E6E3-4737D3ED0977}"/>
              </a:ext>
            </a:extLst>
          </p:cNvPr>
          <p:cNvSpPr txBox="1"/>
          <p:nvPr/>
        </p:nvSpPr>
        <p:spPr>
          <a:xfrm>
            <a:off x="1099456" y="1604866"/>
            <a:ext cx="1061512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altLang="ko-KR" sz="2400" b="0" i="0">
                <a:solidFill>
                  <a:srgbClr val="24292F"/>
                </a:solidFill>
                <a:effectLst/>
                <a:latin typeface="-apple-system"/>
              </a:rPr>
              <a:t> html 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altLang="ko-KR" sz="2400" b="0" i="0">
              <a:solidFill>
                <a:srgbClr val="24292F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sz="2400" b="0" i="0">
                <a:solidFill>
                  <a:srgbClr val="24292F"/>
                </a:solidFill>
                <a:effectLst/>
                <a:latin typeface="-apple-system"/>
              </a:rPr>
              <a:t> css 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altLang="ko-KR" sz="2400" b="0" i="0">
              <a:solidFill>
                <a:srgbClr val="24292F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rgbClr val="24292F"/>
                </a:solidFill>
                <a:latin typeface="-apple-system"/>
              </a:rPr>
              <a:t> </a:t>
            </a:r>
            <a:r>
              <a:rPr lang="en-US" altLang="ko-KR" sz="2400" b="0" i="0">
                <a:solidFill>
                  <a:srgbClr val="24292F"/>
                </a:solidFill>
                <a:effectLst/>
                <a:latin typeface="-apple-system"/>
              </a:rPr>
              <a:t>js 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altLang="ko-KR" sz="2400">
              <a:solidFill>
                <a:srgbClr val="24292F"/>
              </a:solidFill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2400" b="0" i="0">
                <a:solidFill>
                  <a:srgbClr val="24292F"/>
                </a:solidFill>
                <a:effectLst/>
                <a:latin typeface="-apple-system"/>
              </a:rPr>
              <a:t> </a:t>
            </a:r>
            <a:r>
              <a:rPr lang="en-US" altLang="ko-KR" sz="2400" b="0" i="0">
                <a:solidFill>
                  <a:srgbClr val="24292F"/>
                </a:solidFill>
                <a:effectLst/>
                <a:latin typeface="-apple-system"/>
              </a:rPr>
              <a:t>BootStrap</a:t>
            </a:r>
            <a:endParaRPr lang="ko-KR" altLang="en-US" sz="2400" b="0" i="0">
              <a:solidFill>
                <a:srgbClr val="24292F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1884453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A25E58BD-88CA-A676-9E14-119359E0D30A}"/>
              </a:ext>
            </a:extLst>
          </p:cNvPr>
          <p:cNvSpPr txBox="1">
            <a:spLocks/>
          </p:cNvSpPr>
          <p:nvPr/>
        </p:nvSpPr>
        <p:spPr>
          <a:xfrm>
            <a:off x="970383" y="75988"/>
            <a:ext cx="6176865" cy="8698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/>
              <a:t> </a:t>
            </a:r>
            <a:r>
              <a:rPr lang="ko-KR" altLang="en-US"/>
              <a:t>프론트엔드 프로토타입</a:t>
            </a:r>
            <a:r>
              <a:rPr lang="en-US" altLang="ko-KR"/>
              <a:t>/</a:t>
            </a:r>
            <a:r>
              <a:rPr lang="ko-KR" altLang="en-US"/>
              <a:t>설계도</a:t>
            </a:r>
            <a:endParaRPr lang="en-US" altLang="ko-KR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629D9E6-B0A0-3898-E663-DF503381DA5F}"/>
              </a:ext>
            </a:extLst>
          </p:cNvPr>
          <p:cNvSpPr txBox="1"/>
          <p:nvPr/>
        </p:nvSpPr>
        <p:spPr>
          <a:xfrm>
            <a:off x="1212980" y="1017037"/>
            <a:ext cx="327504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메인 페이지</a:t>
            </a:r>
            <a:endParaRPr lang="en-US" altLang="ko-KR" sz="2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1212980" y="805809"/>
            <a:ext cx="8402653" cy="5229689"/>
            <a:chOff x="-479339" y="82752"/>
            <a:chExt cx="10712305" cy="6667183"/>
          </a:xfrm>
        </p:grpSpPr>
        <p:grpSp>
          <p:nvGrpSpPr>
            <p:cNvPr id="62" name="그룹 61"/>
            <p:cNvGrpSpPr/>
            <p:nvPr/>
          </p:nvGrpSpPr>
          <p:grpSpPr>
            <a:xfrm>
              <a:off x="2754658" y="82752"/>
              <a:ext cx="7478308" cy="6667183"/>
              <a:chOff x="2754658" y="82752"/>
              <a:chExt cx="7478308" cy="6667183"/>
            </a:xfrm>
          </p:grpSpPr>
          <p:grpSp>
            <p:nvGrpSpPr>
              <p:cNvPr id="63" name="그룹 62"/>
              <p:cNvGrpSpPr/>
              <p:nvPr/>
            </p:nvGrpSpPr>
            <p:grpSpPr>
              <a:xfrm>
                <a:off x="2754658" y="82752"/>
                <a:ext cx="6306710" cy="6667183"/>
                <a:chOff x="2754658" y="82752"/>
                <a:chExt cx="6306710" cy="6667183"/>
              </a:xfrm>
            </p:grpSpPr>
            <p:grpSp>
              <p:nvGrpSpPr>
                <p:cNvPr id="73" name="그룹 72"/>
                <p:cNvGrpSpPr/>
                <p:nvPr/>
              </p:nvGrpSpPr>
              <p:grpSpPr>
                <a:xfrm>
                  <a:off x="2909455" y="91440"/>
                  <a:ext cx="5959273" cy="6658495"/>
                  <a:chOff x="2909455" y="91440"/>
                  <a:chExt cx="5959273" cy="6658495"/>
                </a:xfrm>
              </p:grpSpPr>
              <p:sp>
                <p:nvSpPr>
                  <p:cNvPr id="125" name="직사각형 124"/>
                  <p:cNvSpPr/>
                  <p:nvPr/>
                </p:nvSpPr>
                <p:spPr>
                  <a:xfrm>
                    <a:off x="2909456" y="91440"/>
                    <a:ext cx="5959272" cy="6658495"/>
                  </a:xfrm>
                  <a:prstGeom prst="rect">
                    <a:avLst/>
                  </a:prstGeom>
                  <a:solidFill>
                    <a:schemeClr val="tx1">
                      <a:lumMod val="85000"/>
                      <a:lumOff val="1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26" name="직사각형 125"/>
                  <p:cNvSpPr/>
                  <p:nvPr/>
                </p:nvSpPr>
                <p:spPr>
                  <a:xfrm>
                    <a:off x="2909520" y="758473"/>
                    <a:ext cx="5958488" cy="1193699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1100" dirty="0">
                        <a:solidFill>
                          <a:schemeClr val="tx1"/>
                        </a:solidFill>
                      </a:rPr>
                      <a:t>Slide</a:t>
                    </a:r>
                    <a:endParaRPr lang="ko-KR" altLang="en-US" sz="11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27" name="직사각형 126"/>
                  <p:cNvSpPr/>
                  <p:nvPr/>
                </p:nvSpPr>
                <p:spPr>
                  <a:xfrm>
                    <a:off x="2909455" y="5779845"/>
                    <a:ext cx="5958488" cy="970090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sp>
              <p:nvSpPr>
                <p:cNvPr id="74" name="TextBox 73"/>
                <p:cNvSpPr txBox="1"/>
                <p:nvPr/>
              </p:nvSpPr>
              <p:spPr>
                <a:xfrm>
                  <a:off x="5242546" y="261690"/>
                  <a:ext cx="1292437" cy="47085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b="1" dirty="0">
                      <a:solidFill>
                        <a:srgbClr val="FF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LOGO</a:t>
                  </a:r>
                  <a:endParaRPr lang="ko-KR" altLang="en-US" sz="1600" b="1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75" name="그룹 74"/>
                <p:cNvGrpSpPr/>
                <p:nvPr/>
              </p:nvGrpSpPr>
              <p:grpSpPr>
                <a:xfrm>
                  <a:off x="3613357" y="2451908"/>
                  <a:ext cx="4550684" cy="3165227"/>
                  <a:chOff x="3666046" y="2615816"/>
                  <a:chExt cx="4445436" cy="2882173"/>
                </a:xfrm>
              </p:grpSpPr>
              <p:grpSp>
                <p:nvGrpSpPr>
                  <p:cNvPr id="93" name="그룹 92"/>
                  <p:cNvGrpSpPr/>
                  <p:nvPr/>
                </p:nvGrpSpPr>
                <p:grpSpPr>
                  <a:xfrm>
                    <a:off x="3666046" y="2615816"/>
                    <a:ext cx="4445436" cy="1378311"/>
                    <a:chOff x="3736073" y="2526005"/>
                    <a:chExt cx="4445436" cy="1378311"/>
                  </a:xfrm>
                </p:grpSpPr>
                <p:grpSp>
                  <p:nvGrpSpPr>
                    <p:cNvPr id="110" name="그룹 109"/>
                    <p:cNvGrpSpPr/>
                    <p:nvPr/>
                  </p:nvGrpSpPr>
                  <p:grpSpPr>
                    <a:xfrm>
                      <a:off x="5546045" y="2526005"/>
                      <a:ext cx="830045" cy="1378311"/>
                      <a:chOff x="5546045" y="2526005"/>
                      <a:chExt cx="830045" cy="1378311"/>
                    </a:xfrm>
                  </p:grpSpPr>
                  <p:sp>
                    <p:nvSpPr>
                      <p:cNvPr id="123" name="직사각형 122"/>
                      <p:cNvSpPr/>
                      <p:nvPr/>
                    </p:nvSpPr>
                    <p:spPr>
                      <a:xfrm>
                        <a:off x="5546045" y="2526005"/>
                        <a:ext cx="830045" cy="1082668"/>
                      </a:xfrm>
                      <a:prstGeom prst="rect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altLang="ko-KR" sz="1200" dirty="0" err="1">
                            <a:solidFill>
                              <a:schemeClr val="tx1"/>
                            </a:solidFill>
                          </a:rPr>
                          <a:t>Img</a:t>
                        </a:r>
                        <a:endParaRPr lang="ko-KR" altLang="en-US" sz="1200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124" name="TextBox 123"/>
                      <p:cNvSpPr txBox="1"/>
                      <p:nvPr/>
                    </p:nvSpPr>
                    <p:spPr>
                      <a:xfrm>
                        <a:off x="5546046" y="3618487"/>
                        <a:ext cx="830043" cy="28582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altLang="ko-KR" sz="1000" dirty="0">
                            <a:solidFill>
                              <a:schemeClr val="bg1"/>
                            </a:solidFill>
                          </a:rPr>
                          <a:t>Title</a:t>
                        </a:r>
                        <a:endParaRPr lang="ko-KR" altLang="en-US" sz="11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p:grpSp>
                <p:grpSp>
                  <p:nvGrpSpPr>
                    <p:cNvPr id="111" name="그룹 110"/>
                    <p:cNvGrpSpPr/>
                    <p:nvPr/>
                  </p:nvGrpSpPr>
                  <p:grpSpPr>
                    <a:xfrm>
                      <a:off x="4640441" y="2526005"/>
                      <a:ext cx="830045" cy="1378309"/>
                      <a:chOff x="5546045" y="2526005"/>
                      <a:chExt cx="830045" cy="1378309"/>
                    </a:xfrm>
                  </p:grpSpPr>
                  <p:sp>
                    <p:nvSpPr>
                      <p:cNvPr id="121" name="직사각형 120"/>
                      <p:cNvSpPr/>
                      <p:nvPr/>
                    </p:nvSpPr>
                    <p:spPr>
                      <a:xfrm>
                        <a:off x="5546045" y="2526005"/>
                        <a:ext cx="830045" cy="1082668"/>
                      </a:xfrm>
                      <a:prstGeom prst="rect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altLang="ko-KR" sz="1200" dirty="0" err="1">
                            <a:solidFill>
                              <a:schemeClr val="tx1"/>
                            </a:solidFill>
                          </a:rPr>
                          <a:t>Img</a:t>
                        </a:r>
                        <a:endParaRPr lang="ko-KR" altLang="en-US" sz="1200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122" name="TextBox 121"/>
                      <p:cNvSpPr txBox="1"/>
                      <p:nvPr/>
                    </p:nvSpPr>
                    <p:spPr>
                      <a:xfrm>
                        <a:off x="5546046" y="3618485"/>
                        <a:ext cx="830043" cy="28582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altLang="ko-KR" sz="1000" dirty="0">
                            <a:solidFill>
                              <a:schemeClr val="bg1"/>
                            </a:solidFill>
                          </a:rPr>
                          <a:t>Title</a:t>
                        </a:r>
                        <a:endParaRPr lang="ko-KR" altLang="en-US" sz="11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p:grpSp>
                <p:grpSp>
                  <p:nvGrpSpPr>
                    <p:cNvPr id="112" name="그룹 111"/>
                    <p:cNvGrpSpPr/>
                    <p:nvPr/>
                  </p:nvGrpSpPr>
                  <p:grpSpPr>
                    <a:xfrm>
                      <a:off x="7351464" y="2526005"/>
                      <a:ext cx="830045" cy="1378309"/>
                      <a:chOff x="5546045" y="2526005"/>
                      <a:chExt cx="830045" cy="1378309"/>
                    </a:xfrm>
                  </p:grpSpPr>
                  <p:sp>
                    <p:nvSpPr>
                      <p:cNvPr id="119" name="직사각형 118"/>
                      <p:cNvSpPr/>
                      <p:nvPr/>
                    </p:nvSpPr>
                    <p:spPr>
                      <a:xfrm>
                        <a:off x="5546045" y="2526005"/>
                        <a:ext cx="830045" cy="1082668"/>
                      </a:xfrm>
                      <a:prstGeom prst="rect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altLang="ko-KR" sz="1200" dirty="0" err="1">
                            <a:solidFill>
                              <a:schemeClr val="tx1"/>
                            </a:solidFill>
                          </a:rPr>
                          <a:t>Img</a:t>
                        </a:r>
                        <a:endParaRPr lang="ko-KR" altLang="en-US" sz="1200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120" name="TextBox 119"/>
                      <p:cNvSpPr txBox="1"/>
                      <p:nvPr/>
                    </p:nvSpPr>
                    <p:spPr>
                      <a:xfrm>
                        <a:off x="5546046" y="3618485"/>
                        <a:ext cx="830043" cy="28582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altLang="ko-KR" sz="1000" dirty="0">
                            <a:solidFill>
                              <a:schemeClr val="bg1"/>
                            </a:solidFill>
                          </a:rPr>
                          <a:t>Title</a:t>
                        </a:r>
                        <a:endParaRPr lang="ko-KR" altLang="en-US" sz="11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p:grpSp>
                <p:grpSp>
                  <p:nvGrpSpPr>
                    <p:cNvPr id="113" name="그룹 112"/>
                    <p:cNvGrpSpPr/>
                    <p:nvPr/>
                  </p:nvGrpSpPr>
                  <p:grpSpPr>
                    <a:xfrm>
                      <a:off x="6445860" y="2526005"/>
                      <a:ext cx="830045" cy="1378309"/>
                      <a:chOff x="5546045" y="2526005"/>
                      <a:chExt cx="830045" cy="1378309"/>
                    </a:xfrm>
                  </p:grpSpPr>
                  <p:sp>
                    <p:nvSpPr>
                      <p:cNvPr id="117" name="직사각형 116"/>
                      <p:cNvSpPr/>
                      <p:nvPr/>
                    </p:nvSpPr>
                    <p:spPr>
                      <a:xfrm>
                        <a:off x="5546045" y="2526005"/>
                        <a:ext cx="830045" cy="1082668"/>
                      </a:xfrm>
                      <a:prstGeom prst="rect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altLang="ko-KR" sz="1200" dirty="0" err="1">
                            <a:solidFill>
                              <a:schemeClr val="tx1"/>
                            </a:solidFill>
                          </a:rPr>
                          <a:t>Img</a:t>
                        </a:r>
                        <a:endParaRPr lang="ko-KR" altLang="en-US" sz="1200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118" name="TextBox 117"/>
                      <p:cNvSpPr txBox="1"/>
                      <p:nvPr/>
                    </p:nvSpPr>
                    <p:spPr>
                      <a:xfrm>
                        <a:off x="5546046" y="3618485"/>
                        <a:ext cx="830043" cy="28582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altLang="ko-KR" sz="1000" dirty="0">
                            <a:solidFill>
                              <a:schemeClr val="bg1"/>
                            </a:solidFill>
                          </a:rPr>
                          <a:t>Title</a:t>
                        </a:r>
                        <a:endParaRPr lang="ko-KR" altLang="en-US" sz="11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p:grpSp>
                <p:grpSp>
                  <p:nvGrpSpPr>
                    <p:cNvPr id="114" name="그룹 113"/>
                    <p:cNvGrpSpPr/>
                    <p:nvPr/>
                  </p:nvGrpSpPr>
                  <p:grpSpPr>
                    <a:xfrm>
                      <a:off x="3736073" y="2526005"/>
                      <a:ext cx="830045" cy="1378309"/>
                      <a:chOff x="5546045" y="2526005"/>
                      <a:chExt cx="830045" cy="1378309"/>
                    </a:xfrm>
                  </p:grpSpPr>
                  <p:sp>
                    <p:nvSpPr>
                      <p:cNvPr id="115" name="직사각형 114"/>
                      <p:cNvSpPr/>
                      <p:nvPr/>
                    </p:nvSpPr>
                    <p:spPr>
                      <a:xfrm>
                        <a:off x="5546045" y="2526005"/>
                        <a:ext cx="830045" cy="1082668"/>
                      </a:xfrm>
                      <a:prstGeom prst="rect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altLang="ko-KR" sz="1200" dirty="0" err="1">
                            <a:solidFill>
                              <a:schemeClr val="tx1"/>
                            </a:solidFill>
                          </a:rPr>
                          <a:t>Img</a:t>
                        </a:r>
                        <a:endParaRPr lang="ko-KR" altLang="en-US" sz="1200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116" name="TextBox 115"/>
                      <p:cNvSpPr txBox="1"/>
                      <p:nvPr/>
                    </p:nvSpPr>
                    <p:spPr>
                      <a:xfrm>
                        <a:off x="5546046" y="3618485"/>
                        <a:ext cx="830043" cy="28582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altLang="ko-KR" sz="1000" dirty="0">
                            <a:solidFill>
                              <a:schemeClr val="bg1"/>
                            </a:solidFill>
                          </a:rPr>
                          <a:t>Title</a:t>
                        </a:r>
                        <a:endParaRPr lang="ko-KR" altLang="en-US" sz="11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p:grpSp>
              </p:grpSp>
              <p:grpSp>
                <p:nvGrpSpPr>
                  <p:cNvPr id="94" name="그룹 93"/>
                  <p:cNvGrpSpPr/>
                  <p:nvPr/>
                </p:nvGrpSpPr>
                <p:grpSpPr>
                  <a:xfrm>
                    <a:off x="3666046" y="4119678"/>
                    <a:ext cx="4445436" cy="1378311"/>
                    <a:chOff x="3736073" y="2526005"/>
                    <a:chExt cx="4445436" cy="1378311"/>
                  </a:xfrm>
                </p:grpSpPr>
                <p:grpSp>
                  <p:nvGrpSpPr>
                    <p:cNvPr id="95" name="그룹 94"/>
                    <p:cNvGrpSpPr/>
                    <p:nvPr/>
                  </p:nvGrpSpPr>
                  <p:grpSpPr>
                    <a:xfrm>
                      <a:off x="5546045" y="2526005"/>
                      <a:ext cx="830045" cy="1378311"/>
                      <a:chOff x="5546045" y="2526005"/>
                      <a:chExt cx="830045" cy="1378311"/>
                    </a:xfrm>
                  </p:grpSpPr>
                  <p:sp>
                    <p:nvSpPr>
                      <p:cNvPr id="108" name="직사각형 107"/>
                      <p:cNvSpPr/>
                      <p:nvPr/>
                    </p:nvSpPr>
                    <p:spPr>
                      <a:xfrm>
                        <a:off x="5546045" y="2526005"/>
                        <a:ext cx="830045" cy="1082668"/>
                      </a:xfrm>
                      <a:prstGeom prst="rect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altLang="ko-KR" sz="1200" dirty="0" err="1">
                            <a:solidFill>
                              <a:schemeClr val="tx1"/>
                            </a:solidFill>
                          </a:rPr>
                          <a:t>Img</a:t>
                        </a:r>
                        <a:endParaRPr lang="ko-KR" altLang="en-US" sz="1200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109" name="TextBox 108"/>
                      <p:cNvSpPr txBox="1"/>
                      <p:nvPr/>
                    </p:nvSpPr>
                    <p:spPr>
                      <a:xfrm>
                        <a:off x="5546046" y="3618487"/>
                        <a:ext cx="830043" cy="28582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altLang="ko-KR" sz="1000" dirty="0">
                            <a:solidFill>
                              <a:schemeClr val="bg1"/>
                            </a:solidFill>
                          </a:rPr>
                          <a:t>Title</a:t>
                        </a:r>
                        <a:endParaRPr lang="ko-KR" altLang="en-US" sz="11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p:grpSp>
                <p:grpSp>
                  <p:nvGrpSpPr>
                    <p:cNvPr id="96" name="그룹 95"/>
                    <p:cNvGrpSpPr/>
                    <p:nvPr/>
                  </p:nvGrpSpPr>
                  <p:grpSpPr>
                    <a:xfrm>
                      <a:off x="4640441" y="2526005"/>
                      <a:ext cx="830045" cy="1378309"/>
                      <a:chOff x="5546045" y="2526005"/>
                      <a:chExt cx="830045" cy="1378309"/>
                    </a:xfrm>
                  </p:grpSpPr>
                  <p:sp>
                    <p:nvSpPr>
                      <p:cNvPr id="106" name="직사각형 105"/>
                      <p:cNvSpPr/>
                      <p:nvPr/>
                    </p:nvSpPr>
                    <p:spPr>
                      <a:xfrm>
                        <a:off x="5546045" y="2526005"/>
                        <a:ext cx="830045" cy="1082668"/>
                      </a:xfrm>
                      <a:prstGeom prst="rect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altLang="ko-KR" sz="1200" dirty="0" err="1">
                            <a:solidFill>
                              <a:schemeClr val="tx1"/>
                            </a:solidFill>
                          </a:rPr>
                          <a:t>Img</a:t>
                        </a:r>
                        <a:endParaRPr lang="ko-KR" altLang="en-US" sz="1200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107" name="TextBox 106"/>
                      <p:cNvSpPr txBox="1"/>
                      <p:nvPr/>
                    </p:nvSpPr>
                    <p:spPr>
                      <a:xfrm>
                        <a:off x="5546046" y="3618485"/>
                        <a:ext cx="830043" cy="28582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altLang="ko-KR" sz="1000" dirty="0">
                            <a:solidFill>
                              <a:schemeClr val="bg1"/>
                            </a:solidFill>
                          </a:rPr>
                          <a:t>Title</a:t>
                        </a:r>
                        <a:endParaRPr lang="ko-KR" altLang="en-US" sz="11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p:grpSp>
                <p:grpSp>
                  <p:nvGrpSpPr>
                    <p:cNvPr id="97" name="그룹 96"/>
                    <p:cNvGrpSpPr/>
                    <p:nvPr/>
                  </p:nvGrpSpPr>
                  <p:grpSpPr>
                    <a:xfrm>
                      <a:off x="7351464" y="2526005"/>
                      <a:ext cx="830045" cy="1378309"/>
                      <a:chOff x="5546045" y="2526005"/>
                      <a:chExt cx="830045" cy="1378309"/>
                    </a:xfrm>
                  </p:grpSpPr>
                  <p:sp>
                    <p:nvSpPr>
                      <p:cNvPr id="104" name="직사각형 103"/>
                      <p:cNvSpPr/>
                      <p:nvPr/>
                    </p:nvSpPr>
                    <p:spPr>
                      <a:xfrm>
                        <a:off x="5546045" y="2526005"/>
                        <a:ext cx="830045" cy="1082668"/>
                      </a:xfrm>
                      <a:prstGeom prst="rect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altLang="ko-KR" sz="1200" dirty="0" err="1">
                            <a:solidFill>
                              <a:schemeClr val="tx1"/>
                            </a:solidFill>
                          </a:rPr>
                          <a:t>Img</a:t>
                        </a:r>
                        <a:endParaRPr lang="ko-KR" altLang="en-US" sz="1200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105" name="TextBox 104"/>
                      <p:cNvSpPr txBox="1"/>
                      <p:nvPr/>
                    </p:nvSpPr>
                    <p:spPr>
                      <a:xfrm>
                        <a:off x="5546046" y="3618485"/>
                        <a:ext cx="830043" cy="28582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altLang="ko-KR" sz="1000" dirty="0">
                            <a:solidFill>
                              <a:schemeClr val="bg1"/>
                            </a:solidFill>
                          </a:rPr>
                          <a:t>Title</a:t>
                        </a:r>
                        <a:endParaRPr lang="ko-KR" altLang="en-US" sz="11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p:grpSp>
                <p:grpSp>
                  <p:nvGrpSpPr>
                    <p:cNvPr id="98" name="그룹 97"/>
                    <p:cNvGrpSpPr/>
                    <p:nvPr/>
                  </p:nvGrpSpPr>
                  <p:grpSpPr>
                    <a:xfrm>
                      <a:off x="6445860" y="2526005"/>
                      <a:ext cx="830045" cy="1378309"/>
                      <a:chOff x="5546045" y="2526005"/>
                      <a:chExt cx="830045" cy="1378309"/>
                    </a:xfrm>
                  </p:grpSpPr>
                  <p:sp>
                    <p:nvSpPr>
                      <p:cNvPr id="102" name="직사각형 101"/>
                      <p:cNvSpPr/>
                      <p:nvPr/>
                    </p:nvSpPr>
                    <p:spPr>
                      <a:xfrm>
                        <a:off x="5546045" y="2526005"/>
                        <a:ext cx="830045" cy="1082668"/>
                      </a:xfrm>
                      <a:prstGeom prst="rect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altLang="ko-KR" sz="1200" dirty="0" err="1">
                            <a:solidFill>
                              <a:schemeClr val="tx1"/>
                            </a:solidFill>
                          </a:rPr>
                          <a:t>Img</a:t>
                        </a:r>
                        <a:endParaRPr lang="ko-KR" altLang="en-US" sz="1200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103" name="TextBox 102"/>
                      <p:cNvSpPr txBox="1"/>
                      <p:nvPr/>
                    </p:nvSpPr>
                    <p:spPr>
                      <a:xfrm>
                        <a:off x="5546046" y="3618485"/>
                        <a:ext cx="830043" cy="28582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altLang="ko-KR" sz="1000" dirty="0">
                            <a:solidFill>
                              <a:schemeClr val="bg1"/>
                            </a:solidFill>
                          </a:rPr>
                          <a:t>Title</a:t>
                        </a:r>
                        <a:endParaRPr lang="ko-KR" altLang="en-US" sz="11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p:grpSp>
                <p:grpSp>
                  <p:nvGrpSpPr>
                    <p:cNvPr id="99" name="그룹 98"/>
                    <p:cNvGrpSpPr/>
                    <p:nvPr/>
                  </p:nvGrpSpPr>
                  <p:grpSpPr>
                    <a:xfrm>
                      <a:off x="3736073" y="2526005"/>
                      <a:ext cx="830045" cy="1378309"/>
                      <a:chOff x="5546045" y="2526005"/>
                      <a:chExt cx="830045" cy="1378309"/>
                    </a:xfrm>
                  </p:grpSpPr>
                  <p:sp>
                    <p:nvSpPr>
                      <p:cNvPr id="100" name="직사각형 99"/>
                      <p:cNvSpPr/>
                      <p:nvPr/>
                    </p:nvSpPr>
                    <p:spPr>
                      <a:xfrm>
                        <a:off x="5546045" y="2526005"/>
                        <a:ext cx="830045" cy="1082668"/>
                      </a:xfrm>
                      <a:prstGeom prst="rect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altLang="ko-KR" sz="1200" dirty="0" err="1">
                            <a:solidFill>
                              <a:schemeClr val="tx1"/>
                            </a:solidFill>
                          </a:rPr>
                          <a:t>Img</a:t>
                        </a:r>
                        <a:endParaRPr lang="ko-KR" altLang="en-US" sz="1200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101" name="TextBox 100"/>
                      <p:cNvSpPr txBox="1"/>
                      <p:nvPr/>
                    </p:nvSpPr>
                    <p:spPr>
                      <a:xfrm>
                        <a:off x="5546046" y="3618485"/>
                        <a:ext cx="830043" cy="28582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altLang="ko-KR" sz="1000" dirty="0">
                            <a:solidFill>
                              <a:schemeClr val="bg1"/>
                            </a:solidFill>
                          </a:rPr>
                          <a:t>Title</a:t>
                        </a:r>
                        <a:endParaRPr lang="ko-KR" altLang="en-US" sz="11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p:grpSp>
              </p:grpSp>
            </p:grpSp>
            <p:grpSp>
              <p:nvGrpSpPr>
                <p:cNvPr id="76" name="그룹 75"/>
                <p:cNvGrpSpPr/>
                <p:nvPr/>
              </p:nvGrpSpPr>
              <p:grpSpPr>
                <a:xfrm>
                  <a:off x="3205280" y="2086624"/>
                  <a:ext cx="2999037" cy="294281"/>
                  <a:chOff x="3205280" y="2082982"/>
                  <a:chExt cx="2999037" cy="294281"/>
                </a:xfrm>
              </p:grpSpPr>
              <p:sp>
                <p:nvSpPr>
                  <p:cNvPr id="90" name="TextBox 89"/>
                  <p:cNvSpPr txBox="1"/>
                  <p:nvPr/>
                </p:nvSpPr>
                <p:spPr>
                  <a:xfrm>
                    <a:off x="3205280" y="2082982"/>
                    <a:ext cx="1446908" cy="29428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900" b="1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mainnav1</a:t>
                    </a:r>
                    <a:endParaRPr lang="ko-KR" altLang="en-US" sz="900" b="1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91" name="TextBox 90"/>
                  <p:cNvSpPr txBox="1"/>
                  <p:nvPr/>
                </p:nvSpPr>
                <p:spPr>
                  <a:xfrm>
                    <a:off x="3991506" y="2082982"/>
                    <a:ext cx="1446908" cy="29428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900" b="1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mainnav2</a:t>
                    </a:r>
                    <a:endParaRPr lang="ko-KR" altLang="en-US" sz="900" b="1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92" name="TextBox 91"/>
                  <p:cNvSpPr txBox="1"/>
                  <p:nvPr/>
                </p:nvSpPr>
                <p:spPr>
                  <a:xfrm>
                    <a:off x="4757409" y="2082982"/>
                    <a:ext cx="1446908" cy="29428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900" b="1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mainnav3</a:t>
                    </a:r>
                    <a:endParaRPr lang="ko-KR" altLang="en-US" sz="900" b="1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p:grpSp>
            <p:grpSp>
              <p:nvGrpSpPr>
                <p:cNvPr id="77" name="그룹 76"/>
                <p:cNvGrpSpPr/>
                <p:nvPr/>
              </p:nvGrpSpPr>
              <p:grpSpPr>
                <a:xfrm>
                  <a:off x="2754658" y="82752"/>
                  <a:ext cx="6306710" cy="306460"/>
                  <a:chOff x="2754658" y="82752"/>
                  <a:chExt cx="6306710" cy="306460"/>
                </a:xfrm>
              </p:grpSpPr>
              <p:grpSp>
                <p:nvGrpSpPr>
                  <p:cNvPr id="81" name="그룹 80"/>
                  <p:cNvGrpSpPr/>
                  <p:nvPr/>
                </p:nvGrpSpPr>
                <p:grpSpPr>
                  <a:xfrm>
                    <a:off x="6657827" y="82752"/>
                    <a:ext cx="2403541" cy="255046"/>
                    <a:chOff x="7000330" y="-7711"/>
                    <a:chExt cx="5649238" cy="599457"/>
                  </a:xfrm>
                </p:grpSpPr>
                <p:sp>
                  <p:nvSpPr>
                    <p:cNvPr id="86" name="TextBox 85"/>
                    <p:cNvSpPr txBox="1"/>
                    <p:nvPr/>
                  </p:nvSpPr>
                  <p:spPr>
                    <a:xfrm>
                      <a:off x="7000330" y="-7711"/>
                      <a:ext cx="2257299" cy="59945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700" b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topnav1</a:t>
                      </a:r>
                      <a:endParaRPr lang="ko-KR" altLang="en-US" sz="700" b="1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87" name="TextBox 86"/>
                    <p:cNvSpPr txBox="1"/>
                    <p:nvPr/>
                  </p:nvSpPr>
                  <p:spPr>
                    <a:xfrm>
                      <a:off x="8128979" y="-7711"/>
                      <a:ext cx="2257298" cy="59945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700" b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topnav2</a:t>
                      </a:r>
                      <a:endParaRPr lang="ko-KR" altLang="en-US" sz="700" b="1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88" name="TextBox 87"/>
                    <p:cNvSpPr txBox="1"/>
                    <p:nvPr/>
                  </p:nvSpPr>
                  <p:spPr>
                    <a:xfrm>
                      <a:off x="9241762" y="-7711"/>
                      <a:ext cx="2257298" cy="59945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700" b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topnav3</a:t>
                      </a:r>
                      <a:endParaRPr lang="ko-KR" altLang="en-US" sz="700" b="1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89" name="TextBox 88"/>
                    <p:cNvSpPr txBox="1"/>
                    <p:nvPr/>
                  </p:nvSpPr>
                  <p:spPr>
                    <a:xfrm>
                      <a:off x="10392269" y="-7708"/>
                      <a:ext cx="2257299" cy="59945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700" b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topnav4</a:t>
                      </a:r>
                      <a:endParaRPr lang="ko-KR" altLang="en-US" sz="700" b="1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</p:grpSp>
              <p:grpSp>
                <p:nvGrpSpPr>
                  <p:cNvPr id="82" name="그룹 81"/>
                  <p:cNvGrpSpPr/>
                  <p:nvPr/>
                </p:nvGrpSpPr>
                <p:grpSpPr>
                  <a:xfrm>
                    <a:off x="2754658" y="134167"/>
                    <a:ext cx="1468031" cy="255045"/>
                    <a:chOff x="2754658" y="134167"/>
                    <a:chExt cx="1468031" cy="255045"/>
                  </a:xfrm>
                </p:grpSpPr>
                <p:sp>
                  <p:nvSpPr>
                    <p:cNvPr id="83" name="TextBox 82"/>
                    <p:cNvSpPr txBox="1"/>
                    <p:nvPr/>
                  </p:nvSpPr>
                  <p:spPr>
                    <a:xfrm>
                      <a:off x="2754658" y="134167"/>
                      <a:ext cx="834827" cy="25504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700" b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link1</a:t>
                      </a:r>
                      <a:endParaRPr lang="ko-KR" altLang="en-US" sz="700" b="1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84" name="TextBox 83"/>
                    <p:cNvSpPr txBox="1"/>
                    <p:nvPr/>
                  </p:nvSpPr>
                  <p:spPr>
                    <a:xfrm>
                      <a:off x="3064226" y="134167"/>
                      <a:ext cx="834827" cy="25504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700" b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link2</a:t>
                      </a:r>
                      <a:endParaRPr lang="ko-KR" altLang="en-US" sz="700" b="1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85" name="TextBox 84"/>
                    <p:cNvSpPr txBox="1"/>
                    <p:nvPr/>
                  </p:nvSpPr>
                  <p:spPr>
                    <a:xfrm>
                      <a:off x="3387862" y="134167"/>
                      <a:ext cx="834827" cy="25504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700" b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link3</a:t>
                      </a:r>
                      <a:endParaRPr lang="ko-KR" altLang="en-US" sz="700" b="1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</p:grpSp>
            </p:grpSp>
            <p:grpSp>
              <p:nvGrpSpPr>
                <p:cNvPr id="78" name="그룹 77"/>
                <p:cNvGrpSpPr/>
                <p:nvPr/>
              </p:nvGrpSpPr>
              <p:grpSpPr>
                <a:xfrm>
                  <a:off x="5542535" y="5992487"/>
                  <a:ext cx="900162" cy="553998"/>
                  <a:chOff x="5542535" y="5992487"/>
                  <a:chExt cx="900162" cy="553998"/>
                </a:xfrm>
              </p:grpSpPr>
              <p:sp>
                <p:nvSpPr>
                  <p:cNvPr id="79" name="TextBox 78"/>
                  <p:cNvSpPr txBox="1"/>
                  <p:nvPr/>
                </p:nvSpPr>
                <p:spPr>
                  <a:xfrm>
                    <a:off x="5542535" y="5992487"/>
                    <a:ext cx="900162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400" b="1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LOGO</a:t>
                    </a:r>
                    <a:endParaRPr lang="ko-KR" altLang="en-US" sz="1200" b="1" dirty="0">
                      <a:solidFill>
                        <a:srgbClr val="FF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80" name="TextBox 79"/>
                  <p:cNvSpPr txBox="1"/>
                  <p:nvPr/>
                </p:nvSpPr>
                <p:spPr>
                  <a:xfrm>
                    <a:off x="5542535" y="6300264"/>
                    <a:ext cx="900162" cy="24622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000" b="1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Text</a:t>
                    </a:r>
                    <a:endParaRPr lang="ko-KR" altLang="en-US" sz="900" b="1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p:grpSp>
          </p:grpSp>
          <p:grpSp>
            <p:nvGrpSpPr>
              <p:cNvPr id="64" name="그룹 63"/>
              <p:cNvGrpSpPr/>
              <p:nvPr/>
            </p:nvGrpSpPr>
            <p:grpSpPr>
              <a:xfrm>
                <a:off x="8867942" y="86278"/>
                <a:ext cx="1365024" cy="6663657"/>
                <a:chOff x="8867942" y="86278"/>
                <a:chExt cx="1365024" cy="6663657"/>
              </a:xfrm>
            </p:grpSpPr>
            <p:sp>
              <p:nvSpPr>
                <p:cNvPr id="65" name="오른쪽 중괄호 64"/>
                <p:cNvSpPr/>
                <p:nvPr/>
              </p:nvSpPr>
              <p:spPr>
                <a:xfrm>
                  <a:off x="8867942" y="86278"/>
                  <a:ext cx="202726" cy="670969"/>
                </a:xfrm>
                <a:prstGeom prst="rightBrace">
                  <a:avLst/>
                </a:prstGeom>
                <a:ln w="1270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6" name="오른쪽 중괄호 65"/>
                <p:cNvSpPr/>
                <p:nvPr/>
              </p:nvSpPr>
              <p:spPr>
                <a:xfrm>
                  <a:off x="8875900" y="1952172"/>
                  <a:ext cx="194768" cy="3827672"/>
                </a:xfrm>
                <a:prstGeom prst="rightBrace">
                  <a:avLst/>
                </a:prstGeom>
                <a:ln w="1270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7" name="오른쪽 중괄호 66"/>
                <p:cNvSpPr/>
                <p:nvPr/>
              </p:nvSpPr>
              <p:spPr>
                <a:xfrm>
                  <a:off x="8876685" y="5781069"/>
                  <a:ext cx="219790" cy="968866"/>
                </a:xfrm>
                <a:prstGeom prst="rightBrace">
                  <a:avLst/>
                </a:prstGeom>
                <a:ln w="1270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8" name="오른쪽 중괄호 67"/>
                <p:cNvSpPr/>
                <p:nvPr/>
              </p:nvSpPr>
              <p:spPr>
                <a:xfrm>
                  <a:off x="8875900" y="757247"/>
                  <a:ext cx="202726" cy="1193700"/>
                </a:xfrm>
                <a:prstGeom prst="rightBrace">
                  <a:avLst/>
                </a:prstGeom>
                <a:ln w="1270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9" name="TextBox 68"/>
                <p:cNvSpPr txBox="1"/>
                <p:nvPr/>
              </p:nvSpPr>
              <p:spPr>
                <a:xfrm>
                  <a:off x="9109030" y="228560"/>
                  <a:ext cx="953612" cy="35313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 dirty="0">
                      <a:solidFill>
                        <a:srgbClr val="7030A0"/>
                      </a:solidFill>
                    </a:rPr>
                    <a:t>Header</a:t>
                  </a:r>
                  <a:endParaRPr lang="ko-KR" altLang="en-US" sz="1200" b="1" dirty="0">
                    <a:solidFill>
                      <a:srgbClr val="7030A0"/>
                    </a:solidFill>
                  </a:endParaRPr>
                </a:p>
              </p:txBody>
            </p:sp>
            <p:sp>
              <p:nvSpPr>
                <p:cNvPr id="70" name="TextBox 69"/>
                <p:cNvSpPr txBox="1"/>
                <p:nvPr/>
              </p:nvSpPr>
              <p:spPr>
                <a:xfrm>
                  <a:off x="9109030" y="1169431"/>
                  <a:ext cx="953612" cy="35313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 dirty="0">
                      <a:solidFill>
                        <a:srgbClr val="7030A0"/>
                      </a:solidFill>
                    </a:rPr>
                    <a:t>Banner</a:t>
                  </a:r>
                  <a:endParaRPr lang="ko-KR" altLang="en-US" sz="1200" b="1" dirty="0">
                    <a:solidFill>
                      <a:srgbClr val="7030A0"/>
                    </a:solidFill>
                  </a:endParaRPr>
                </a:p>
              </p:txBody>
            </p:sp>
            <p:sp>
              <p:nvSpPr>
                <p:cNvPr id="71" name="TextBox 70"/>
                <p:cNvSpPr txBox="1"/>
                <p:nvPr/>
              </p:nvSpPr>
              <p:spPr>
                <a:xfrm>
                  <a:off x="9109029" y="3686855"/>
                  <a:ext cx="1123937" cy="35313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 dirty="0">
                      <a:solidFill>
                        <a:srgbClr val="7030A0"/>
                      </a:solidFill>
                    </a:rPr>
                    <a:t>Content</a:t>
                  </a:r>
                  <a:endParaRPr lang="ko-KR" altLang="en-US" sz="1200" b="1" dirty="0">
                    <a:solidFill>
                      <a:srgbClr val="7030A0"/>
                    </a:solidFill>
                  </a:endParaRPr>
                </a:p>
              </p:txBody>
            </p:sp>
            <p:sp>
              <p:nvSpPr>
                <p:cNvPr id="72" name="TextBox 71"/>
                <p:cNvSpPr txBox="1"/>
                <p:nvPr/>
              </p:nvSpPr>
              <p:spPr>
                <a:xfrm>
                  <a:off x="9109030" y="6080224"/>
                  <a:ext cx="953612" cy="35313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 dirty="0">
                      <a:solidFill>
                        <a:srgbClr val="7030A0"/>
                      </a:solidFill>
                    </a:rPr>
                    <a:t>Footer</a:t>
                  </a:r>
                  <a:endParaRPr lang="ko-KR" altLang="en-US" sz="1200" b="1" dirty="0">
                    <a:solidFill>
                      <a:srgbClr val="7030A0"/>
                    </a:solidFill>
                  </a:endParaRPr>
                </a:p>
              </p:txBody>
            </p:sp>
          </p:grpSp>
        </p:grpSp>
        <p:grpSp>
          <p:nvGrpSpPr>
            <p:cNvPr id="128" name="그룹 127"/>
            <p:cNvGrpSpPr/>
            <p:nvPr/>
          </p:nvGrpSpPr>
          <p:grpSpPr>
            <a:xfrm>
              <a:off x="386356" y="109281"/>
              <a:ext cx="3584297" cy="1605616"/>
              <a:chOff x="386356" y="109281"/>
              <a:chExt cx="3584297" cy="1605616"/>
            </a:xfrm>
          </p:grpSpPr>
          <p:sp>
            <p:nvSpPr>
              <p:cNvPr id="129" name="모서리가 둥근 직사각형 128"/>
              <p:cNvSpPr/>
              <p:nvPr/>
            </p:nvSpPr>
            <p:spPr>
              <a:xfrm>
                <a:off x="2934654" y="109281"/>
                <a:ext cx="1035999" cy="288760"/>
              </a:xfrm>
              <a:prstGeom prst="roundRect">
                <a:avLst/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30" name="직선 화살표 연결선 129"/>
              <p:cNvCxnSpPr>
                <a:stCxn id="131" idx="3"/>
                <a:endCxn id="129" idx="1"/>
              </p:cNvCxnSpPr>
              <p:nvPr/>
            </p:nvCxnSpPr>
            <p:spPr>
              <a:xfrm flipV="1">
                <a:off x="2412115" y="253662"/>
                <a:ext cx="522539" cy="1132967"/>
              </a:xfrm>
              <a:prstGeom prst="straightConnector1">
                <a:avLst/>
              </a:prstGeom>
              <a:ln w="28575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1" name="양쪽 대괄호 130"/>
              <p:cNvSpPr/>
              <p:nvPr/>
            </p:nvSpPr>
            <p:spPr>
              <a:xfrm>
                <a:off x="386356" y="1058360"/>
                <a:ext cx="2025759" cy="656537"/>
              </a:xfrm>
              <a:prstGeom prst="bracketPair">
                <a:avLst/>
              </a:prstGeom>
              <a:ln w="1905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r>
                  <a:rPr lang="ko-KR" altLang="en-US" sz="1200" b="1" dirty="0">
                    <a:solidFill>
                      <a:srgbClr val="00B050"/>
                    </a:solidFill>
                  </a:rPr>
                  <a:t>페이지 링크 연결</a:t>
                </a:r>
                <a:endParaRPr lang="en-US" altLang="ko-KR" sz="1200" b="1" dirty="0">
                  <a:solidFill>
                    <a:srgbClr val="00B050"/>
                  </a:solidFill>
                </a:endParaRPr>
              </a:p>
              <a:p>
                <a:r>
                  <a:rPr lang="en-US" altLang="ko-KR" sz="1050" b="1" dirty="0">
                    <a:solidFill>
                      <a:srgbClr val="00B050"/>
                    </a:solidFill>
                  </a:rPr>
                  <a:t>( CGV, </a:t>
                </a:r>
                <a:r>
                  <a:rPr lang="ko-KR" altLang="en-US" sz="1050" b="1" dirty="0" err="1">
                    <a:solidFill>
                      <a:srgbClr val="00B050"/>
                    </a:solidFill>
                  </a:rPr>
                  <a:t>롯데시네마</a:t>
                </a:r>
                <a:r>
                  <a:rPr lang="en-US" altLang="ko-KR" sz="1050" b="1" dirty="0">
                    <a:solidFill>
                      <a:srgbClr val="00B050"/>
                    </a:solidFill>
                  </a:rPr>
                  <a:t>, </a:t>
                </a:r>
                <a:r>
                  <a:rPr lang="ko-KR" altLang="en-US" sz="1050" b="1" dirty="0">
                    <a:solidFill>
                      <a:srgbClr val="00B050"/>
                    </a:solidFill>
                  </a:rPr>
                  <a:t>메가박스 </a:t>
                </a:r>
                <a:r>
                  <a:rPr lang="en-US" altLang="ko-KR" sz="1050" b="1" dirty="0">
                    <a:solidFill>
                      <a:srgbClr val="00B050"/>
                    </a:solidFill>
                  </a:rPr>
                  <a:t>)</a:t>
                </a:r>
              </a:p>
            </p:txBody>
          </p:sp>
        </p:grpSp>
        <p:grpSp>
          <p:nvGrpSpPr>
            <p:cNvPr id="132" name="그룹 131"/>
            <p:cNvGrpSpPr/>
            <p:nvPr/>
          </p:nvGrpSpPr>
          <p:grpSpPr>
            <a:xfrm>
              <a:off x="-479339" y="1983012"/>
              <a:ext cx="6449437" cy="468896"/>
              <a:chOff x="-1114873" y="1983012"/>
              <a:chExt cx="9879650" cy="468896"/>
            </a:xfrm>
          </p:grpSpPr>
          <p:sp>
            <p:nvSpPr>
              <p:cNvPr id="133" name="모서리가 둥근 직사각형 132"/>
              <p:cNvSpPr/>
              <p:nvPr/>
            </p:nvSpPr>
            <p:spPr>
              <a:xfrm>
                <a:off x="4987510" y="2008805"/>
                <a:ext cx="3777267" cy="405925"/>
              </a:xfrm>
              <a:prstGeom prst="roundRect">
                <a:avLst/>
              </a:prstGeom>
              <a:no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34" name="직선 화살표 연결선 133"/>
              <p:cNvCxnSpPr/>
              <p:nvPr/>
            </p:nvCxnSpPr>
            <p:spPr>
              <a:xfrm flipH="1">
                <a:off x="3325429" y="2211768"/>
                <a:ext cx="1662080" cy="0"/>
              </a:xfrm>
              <a:prstGeom prst="straightConnector1">
                <a:avLst/>
              </a:prstGeom>
              <a:ln w="28575">
                <a:solidFill>
                  <a:srgbClr val="00B0F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5" name="양쪽 대괄호 134"/>
              <p:cNvSpPr/>
              <p:nvPr/>
            </p:nvSpPr>
            <p:spPr>
              <a:xfrm>
                <a:off x="-1114873" y="1983012"/>
                <a:ext cx="4429309" cy="468896"/>
              </a:xfrm>
              <a:prstGeom prst="bracketPair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r>
                  <a:rPr lang="en-US" altLang="ko-KR" sz="1000" b="1" dirty="0">
                    <a:solidFill>
                      <a:srgbClr val="00B0F0"/>
                    </a:solidFill>
                  </a:rPr>
                  <a:t>- </a:t>
                </a:r>
                <a:r>
                  <a:rPr lang="ko-KR" altLang="en-US" sz="1000" b="1" dirty="0">
                    <a:solidFill>
                      <a:srgbClr val="00B0F0"/>
                    </a:solidFill>
                  </a:rPr>
                  <a:t>박스오피스</a:t>
                </a:r>
                <a:r>
                  <a:rPr lang="en-US" altLang="ko-KR" sz="1000" b="1" dirty="0">
                    <a:solidFill>
                      <a:srgbClr val="00B0F0"/>
                    </a:solidFill>
                  </a:rPr>
                  <a:t>, </a:t>
                </a:r>
                <a:r>
                  <a:rPr lang="ko-KR" altLang="en-US" sz="1000" b="1" dirty="0">
                    <a:solidFill>
                      <a:srgbClr val="00B0F0"/>
                    </a:solidFill>
                  </a:rPr>
                  <a:t>추천영화</a:t>
                </a:r>
                <a:r>
                  <a:rPr lang="en-US" altLang="ko-KR" sz="1000" b="1" dirty="0">
                    <a:solidFill>
                      <a:srgbClr val="00B0F0"/>
                    </a:solidFill>
                  </a:rPr>
                  <a:t>, </a:t>
                </a:r>
                <a:r>
                  <a:rPr lang="ko-KR" altLang="en-US" sz="1000" b="1" dirty="0" err="1">
                    <a:solidFill>
                      <a:srgbClr val="00B0F0"/>
                    </a:solidFill>
                  </a:rPr>
                  <a:t>개봉예정작</a:t>
                </a:r>
                <a:endParaRPr lang="en-US" altLang="ko-KR" sz="1000" b="1" dirty="0">
                  <a:solidFill>
                    <a:srgbClr val="00B0F0"/>
                  </a:solidFill>
                </a:endParaRPr>
              </a:p>
            </p:txBody>
          </p:sp>
        </p:grpSp>
        <p:cxnSp>
          <p:nvCxnSpPr>
            <p:cNvPr id="144" name="직선 연결선 143"/>
            <p:cNvCxnSpPr/>
            <p:nvPr/>
          </p:nvCxnSpPr>
          <p:spPr>
            <a:xfrm>
              <a:off x="3740673" y="2317455"/>
              <a:ext cx="531105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8" name="양쪽 대괄호 157"/>
          <p:cNvSpPr/>
          <p:nvPr/>
        </p:nvSpPr>
        <p:spPr>
          <a:xfrm>
            <a:off x="9580431" y="1288059"/>
            <a:ext cx="1588990" cy="514983"/>
          </a:xfrm>
          <a:prstGeom prst="bracketPair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r>
              <a:rPr lang="ko-KR" altLang="en-US" sz="1050" b="1" dirty="0">
                <a:solidFill>
                  <a:srgbClr val="FF0000"/>
                </a:solidFill>
              </a:rPr>
              <a:t>로그인</a:t>
            </a:r>
            <a:r>
              <a:rPr lang="en-US" altLang="ko-KR" sz="1050" b="1" dirty="0">
                <a:solidFill>
                  <a:srgbClr val="FF0000"/>
                </a:solidFill>
              </a:rPr>
              <a:t>, </a:t>
            </a:r>
            <a:r>
              <a:rPr lang="ko-KR" altLang="en-US" sz="1050" b="1" dirty="0">
                <a:solidFill>
                  <a:srgbClr val="FF0000"/>
                </a:solidFill>
              </a:rPr>
              <a:t>회원가입</a:t>
            </a:r>
            <a:r>
              <a:rPr lang="en-US" altLang="ko-KR" sz="1050" b="1" dirty="0">
                <a:solidFill>
                  <a:srgbClr val="FF0000"/>
                </a:solidFill>
              </a:rPr>
              <a:t>, </a:t>
            </a:r>
            <a:r>
              <a:rPr lang="ko-KR" altLang="en-US" sz="1050" b="1" dirty="0">
                <a:solidFill>
                  <a:srgbClr val="FF0000"/>
                </a:solidFill>
              </a:rPr>
              <a:t>영화검색</a:t>
            </a:r>
            <a:r>
              <a:rPr lang="en-US" altLang="ko-KR" sz="1050" b="1" dirty="0">
                <a:solidFill>
                  <a:srgbClr val="FF0000"/>
                </a:solidFill>
              </a:rPr>
              <a:t>, </a:t>
            </a:r>
            <a:r>
              <a:rPr lang="ko-KR" altLang="en-US" sz="1050" b="1" dirty="0" err="1">
                <a:solidFill>
                  <a:srgbClr val="FF0000"/>
                </a:solidFill>
              </a:rPr>
              <a:t>즐겨찾기</a:t>
            </a:r>
            <a:endParaRPr lang="en-US" altLang="ko-KR" sz="1050" b="1" dirty="0">
              <a:solidFill>
                <a:srgbClr val="FF0000"/>
              </a:solidFill>
            </a:endParaRPr>
          </a:p>
        </p:txBody>
      </p:sp>
      <p:cxnSp>
        <p:nvCxnSpPr>
          <p:cNvPr id="159" name="직선 화살표 연결선 158"/>
          <p:cNvCxnSpPr>
            <a:stCxn id="158" idx="1"/>
          </p:cNvCxnSpPr>
          <p:nvPr/>
        </p:nvCxnSpPr>
        <p:spPr>
          <a:xfrm flipH="1" flipV="1">
            <a:off x="8529873" y="939869"/>
            <a:ext cx="1050558" cy="60568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모서리가 둥근 직사각형 161"/>
          <p:cNvSpPr/>
          <p:nvPr/>
        </p:nvSpPr>
        <p:spPr>
          <a:xfrm>
            <a:off x="6947199" y="805809"/>
            <a:ext cx="1582674" cy="20686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84574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A25E58BD-88CA-A676-9E14-119359E0D30A}"/>
              </a:ext>
            </a:extLst>
          </p:cNvPr>
          <p:cNvSpPr txBox="1">
            <a:spLocks/>
          </p:cNvSpPr>
          <p:nvPr/>
        </p:nvSpPr>
        <p:spPr>
          <a:xfrm>
            <a:off x="970383" y="75988"/>
            <a:ext cx="6176865" cy="8698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/>
              <a:t> </a:t>
            </a:r>
            <a:r>
              <a:rPr lang="ko-KR" altLang="en-US"/>
              <a:t>프론트엔드 프로토타입</a:t>
            </a:r>
            <a:r>
              <a:rPr lang="en-US" altLang="ko-KR"/>
              <a:t>/</a:t>
            </a:r>
            <a:r>
              <a:rPr lang="ko-KR" altLang="en-US"/>
              <a:t>설계도</a:t>
            </a:r>
            <a:endParaRPr lang="en-US" altLang="ko-KR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629D9E6-B0A0-3898-E663-DF503381DA5F}"/>
              </a:ext>
            </a:extLst>
          </p:cNvPr>
          <p:cNvSpPr txBox="1"/>
          <p:nvPr/>
        </p:nvSpPr>
        <p:spPr>
          <a:xfrm>
            <a:off x="1212979" y="1017037"/>
            <a:ext cx="2808515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00">
                <a:latin typeface="맑은 고딕" panose="020B0503020000020004" pitchFamily="50" charset="-127"/>
                <a:ea typeface="맑은 고딕" panose="020B0503020000020004" pitchFamily="50" charset="-127"/>
              </a:rPr>
              <a:t>영화 소개 페이지</a:t>
            </a:r>
            <a:endParaRPr lang="en-US" altLang="ko-KR" sz="2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60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2600">
                <a:latin typeface="맑은 고딕" panose="020B0503020000020004" pitchFamily="50" charset="-127"/>
                <a:ea typeface="맑은 고딕" panose="020B0503020000020004" pitchFamily="50" charset="-127"/>
              </a:rPr>
              <a:t>메인페이지 연동</a:t>
            </a:r>
            <a:r>
              <a:rPr lang="en-US" altLang="ko-KR" sz="260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2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23BEB78-88F8-C0C2-0094-6B77C95013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1494" y="745929"/>
            <a:ext cx="7224659" cy="5366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8364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A25E58BD-88CA-A676-9E14-119359E0D30A}"/>
              </a:ext>
            </a:extLst>
          </p:cNvPr>
          <p:cNvSpPr txBox="1">
            <a:spLocks/>
          </p:cNvSpPr>
          <p:nvPr/>
        </p:nvSpPr>
        <p:spPr>
          <a:xfrm>
            <a:off x="970383" y="75988"/>
            <a:ext cx="6176865" cy="8698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/>
              <a:t> </a:t>
            </a:r>
            <a:r>
              <a:rPr lang="ko-KR" altLang="en-US"/>
              <a:t>프론트엔드 프로토타입</a:t>
            </a:r>
            <a:r>
              <a:rPr lang="en-US" altLang="ko-KR"/>
              <a:t>/</a:t>
            </a:r>
            <a:r>
              <a:rPr lang="ko-KR" altLang="en-US"/>
              <a:t>설계도</a:t>
            </a:r>
            <a:endParaRPr lang="en-US" altLang="ko-KR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629D9E6-B0A0-3898-E663-DF503381DA5F}"/>
              </a:ext>
            </a:extLst>
          </p:cNvPr>
          <p:cNvSpPr txBox="1"/>
          <p:nvPr/>
        </p:nvSpPr>
        <p:spPr>
          <a:xfrm>
            <a:off x="1455575" y="1092099"/>
            <a:ext cx="56916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>
                <a:latin typeface="맑은 고딕" panose="020B0503020000020004" pitchFamily="50" charset="-127"/>
                <a:ea typeface="맑은 고딕" panose="020B0503020000020004" pitchFamily="50" charset="-127"/>
              </a:rPr>
              <a:t>로그인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9742B38-AD0C-FE56-E643-10A42C127189}"/>
              </a:ext>
            </a:extLst>
          </p:cNvPr>
          <p:cNvSpPr/>
          <p:nvPr/>
        </p:nvSpPr>
        <p:spPr>
          <a:xfrm>
            <a:off x="3548743" y="769775"/>
            <a:ext cx="7731964" cy="53184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8FF42D-9827-F698-C2C3-AF042925C587}"/>
              </a:ext>
            </a:extLst>
          </p:cNvPr>
          <p:cNvSpPr txBox="1"/>
          <p:nvPr/>
        </p:nvSpPr>
        <p:spPr>
          <a:xfrm>
            <a:off x="6030684" y="1555140"/>
            <a:ext cx="165151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로그인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1249FC-0CAD-2BC8-3BF2-DBEE312BC727}"/>
              </a:ext>
            </a:extLst>
          </p:cNvPr>
          <p:cNvSpPr txBox="1"/>
          <p:nvPr/>
        </p:nvSpPr>
        <p:spPr>
          <a:xfrm>
            <a:off x="5155160" y="2343372"/>
            <a:ext cx="16515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latin typeface="맑은 고딕" panose="020B0503020000020004" pitchFamily="50" charset="-127"/>
                <a:ea typeface="맑은 고딕" panose="020B0503020000020004" pitchFamily="50" charset="-127"/>
              </a:rPr>
              <a:t>아이디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493BDD-7617-A16F-B7E2-4874485E8EE8}"/>
              </a:ext>
            </a:extLst>
          </p:cNvPr>
          <p:cNvSpPr txBox="1"/>
          <p:nvPr/>
        </p:nvSpPr>
        <p:spPr>
          <a:xfrm>
            <a:off x="5148940" y="3055319"/>
            <a:ext cx="16515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latin typeface="맑은 고딕" panose="020B0503020000020004" pitchFamily="50" charset="-127"/>
                <a:ea typeface="맑은 고딕" panose="020B0503020000020004" pitchFamily="50" charset="-127"/>
              </a:rPr>
              <a:t>비밀번호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AEC2BC6-3EB5-3EB5-F133-1631CCA8732B}"/>
              </a:ext>
            </a:extLst>
          </p:cNvPr>
          <p:cNvSpPr/>
          <p:nvPr/>
        </p:nvSpPr>
        <p:spPr>
          <a:xfrm>
            <a:off x="6550089" y="2345454"/>
            <a:ext cx="2276673" cy="367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BE2465F-E893-ED0C-14D0-E6B2C545C8DE}"/>
              </a:ext>
            </a:extLst>
          </p:cNvPr>
          <p:cNvSpPr/>
          <p:nvPr/>
        </p:nvSpPr>
        <p:spPr>
          <a:xfrm>
            <a:off x="6557863" y="3073781"/>
            <a:ext cx="2233896" cy="367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0ED7F0CF-FF08-B990-85B9-F6805648EEDA}"/>
              </a:ext>
            </a:extLst>
          </p:cNvPr>
          <p:cNvCxnSpPr>
            <a:cxnSpLocks/>
          </p:cNvCxnSpPr>
          <p:nvPr/>
        </p:nvCxnSpPr>
        <p:spPr>
          <a:xfrm flipV="1">
            <a:off x="8934058" y="2241244"/>
            <a:ext cx="247266" cy="2878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19ACD91D-5760-4B49-14C5-390F44899F33}"/>
              </a:ext>
            </a:extLst>
          </p:cNvPr>
          <p:cNvCxnSpPr>
            <a:cxnSpLocks/>
          </p:cNvCxnSpPr>
          <p:nvPr/>
        </p:nvCxnSpPr>
        <p:spPr>
          <a:xfrm flipV="1">
            <a:off x="8935613" y="2974600"/>
            <a:ext cx="245711" cy="2807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E48FB385-2157-0E37-3B0E-7C3FC52D7B54}"/>
              </a:ext>
            </a:extLst>
          </p:cNvPr>
          <p:cNvCxnSpPr>
            <a:cxnSpLocks/>
          </p:cNvCxnSpPr>
          <p:nvPr/>
        </p:nvCxnSpPr>
        <p:spPr>
          <a:xfrm flipH="1">
            <a:off x="5305232" y="4451037"/>
            <a:ext cx="224129" cy="2644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272AD981-3568-4F50-9E04-C61D853D017F}"/>
              </a:ext>
            </a:extLst>
          </p:cNvPr>
          <p:cNvCxnSpPr>
            <a:cxnSpLocks/>
          </p:cNvCxnSpPr>
          <p:nvPr/>
        </p:nvCxnSpPr>
        <p:spPr>
          <a:xfrm flipH="1">
            <a:off x="6557863" y="4525347"/>
            <a:ext cx="292353" cy="6186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1596E0BC-D9C9-965B-8452-8733BC53825F}"/>
              </a:ext>
            </a:extLst>
          </p:cNvPr>
          <p:cNvCxnSpPr>
            <a:cxnSpLocks/>
          </p:cNvCxnSpPr>
          <p:nvPr/>
        </p:nvCxnSpPr>
        <p:spPr>
          <a:xfrm>
            <a:off x="8048419" y="4597097"/>
            <a:ext cx="0" cy="10351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09391179-A95B-B036-71FB-65126723C576}"/>
              </a:ext>
            </a:extLst>
          </p:cNvPr>
          <p:cNvSpPr txBox="1"/>
          <p:nvPr/>
        </p:nvSpPr>
        <p:spPr>
          <a:xfrm>
            <a:off x="9057691" y="1917280"/>
            <a:ext cx="24765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>
                <a:latin typeface="맑은 고딕" panose="020B0503020000020004" pitchFamily="50" charset="-127"/>
                <a:ea typeface="맑은 고딕" panose="020B0503020000020004" pitchFamily="50" charset="-127"/>
              </a:rPr>
              <a:t>아이디 값 확인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FA0A4CB-64DC-A621-1C56-45EB8AF575F8}"/>
              </a:ext>
            </a:extLst>
          </p:cNvPr>
          <p:cNvSpPr txBox="1"/>
          <p:nvPr/>
        </p:nvSpPr>
        <p:spPr>
          <a:xfrm>
            <a:off x="9130001" y="2668752"/>
            <a:ext cx="24765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>
                <a:latin typeface="맑은 고딕" panose="020B0503020000020004" pitchFamily="50" charset="-127"/>
                <a:ea typeface="맑은 고딕" panose="020B0503020000020004" pitchFamily="50" charset="-127"/>
              </a:rPr>
              <a:t>비밀번호 값 확인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BD50356-E20D-2BC2-E218-46B8F6415A99}"/>
              </a:ext>
            </a:extLst>
          </p:cNvPr>
          <p:cNvSpPr txBox="1"/>
          <p:nvPr/>
        </p:nvSpPr>
        <p:spPr>
          <a:xfrm>
            <a:off x="4377992" y="4788424"/>
            <a:ext cx="24765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>
                <a:latin typeface="맑은 고딕" panose="020B0503020000020004" pitchFamily="50" charset="-127"/>
                <a:ea typeface="맑은 고딕" panose="020B0503020000020004" pitchFamily="50" charset="-127"/>
              </a:rPr>
              <a:t>회원가입 페이지 이동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4DB36CB-7823-9099-9EDC-D52D169FE462}"/>
              </a:ext>
            </a:extLst>
          </p:cNvPr>
          <p:cNvSpPr txBox="1"/>
          <p:nvPr/>
        </p:nvSpPr>
        <p:spPr>
          <a:xfrm>
            <a:off x="7026344" y="5632272"/>
            <a:ext cx="24765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latin typeface="맑은 고딕" panose="020B0503020000020004" pitchFamily="50" charset="-127"/>
                <a:ea typeface="맑은 고딕" panose="020B0503020000020004" pitchFamily="50" charset="-127"/>
              </a:rPr>
              <a:t>ID,</a:t>
            </a:r>
            <a:r>
              <a:rPr lang="ko-KR" altLang="en-US" sz="1400">
                <a:latin typeface="맑은 고딕" panose="020B0503020000020004" pitchFamily="50" charset="-127"/>
                <a:ea typeface="맑은 고딕" panose="020B0503020000020004" pitchFamily="50" charset="-127"/>
              </a:rPr>
              <a:t> 이메일로 </a:t>
            </a:r>
            <a:r>
              <a:rPr lang="en-US" altLang="ko-KR" sz="1400">
                <a:latin typeface="맑은 고딕" panose="020B0503020000020004" pitchFamily="50" charset="-127"/>
                <a:ea typeface="맑은 고딕" panose="020B0503020000020004" pitchFamily="50" charset="-127"/>
              </a:rPr>
              <a:t>PW </a:t>
            </a:r>
            <a:r>
              <a:rPr lang="ko-KR" altLang="en-US" sz="1400">
                <a:latin typeface="맑은 고딕" panose="020B0503020000020004" pitchFamily="50" charset="-127"/>
                <a:ea typeface="맑은 고딕" panose="020B0503020000020004" pitchFamily="50" charset="-127"/>
              </a:rPr>
              <a:t>찾기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2D86BEE-459B-A206-204B-9F6D5A2561F0}"/>
              </a:ext>
            </a:extLst>
          </p:cNvPr>
          <p:cNvSpPr txBox="1"/>
          <p:nvPr/>
        </p:nvSpPr>
        <p:spPr>
          <a:xfrm>
            <a:off x="5616247" y="5211204"/>
            <a:ext cx="24765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>
                <a:latin typeface="맑은 고딕" panose="020B0503020000020004" pitchFamily="50" charset="-127"/>
                <a:ea typeface="맑은 고딕" panose="020B0503020000020004" pitchFamily="50" charset="-127"/>
              </a:rPr>
              <a:t>이름</a:t>
            </a:r>
            <a:r>
              <a:rPr lang="en-US" altLang="ko-KR" sz="140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>
                <a:latin typeface="맑은 고딕" panose="020B0503020000020004" pitchFamily="50" charset="-127"/>
                <a:ea typeface="맑은 고딕" panose="020B0503020000020004" pitchFamily="50" charset="-127"/>
              </a:rPr>
              <a:t>이메일로 </a:t>
            </a:r>
            <a:r>
              <a:rPr lang="en-US" altLang="ko-KR" sz="1400">
                <a:latin typeface="맑은 고딕" panose="020B0503020000020004" pitchFamily="50" charset="-127"/>
                <a:ea typeface="맑은 고딕" panose="020B0503020000020004" pitchFamily="50" charset="-127"/>
              </a:rPr>
              <a:t>ID </a:t>
            </a:r>
            <a:r>
              <a:rPr lang="ko-KR" altLang="en-US" sz="1400">
                <a:latin typeface="맑은 고딕" panose="020B0503020000020004" pitchFamily="50" charset="-127"/>
                <a:ea typeface="맑은 고딕" panose="020B0503020000020004" pitchFamily="50" charset="-127"/>
              </a:rPr>
              <a:t>찾기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240CA8B-C842-19FE-271C-487DB1986187}"/>
              </a:ext>
            </a:extLst>
          </p:cNvPr>
          <p:cNvSpPr/>
          <p:nvPr/>
        </p:nvSpPr>
        <p:spPr>
          <a:xfrm>
            <a:off x="5257799" y="3646625"/>
            <a:ext cx="3568963" cy="367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로그인</a:t>
            </a: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B6AC3CB2-8C71-F5B3-5A83-1ADCE5DA52D8}"/>
              </a:ext>
            </a:extLst>
          </p:cNvPr>
          <p:cNvCxnSpPr>
            <a:cxnSpLocks/>
          </p:cNvCxnSpPr>
          <p:nvPr/>
        </p:nvCxnSpPr>
        <p:spPr>
          <a:xfrm flipV="1">
            <a:off x="8942612" y="3620899"/>
            <a:ext cx="238712" cy="2386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F8AC8011-0B72-FCDC-C091-27EE0B8AE63E}"/>
              </a:ext>
            </a:extLst>
          </p:cNvPr>
          <p:cNvSpPr txBox="1"/>
          <p:nvPr/>
        </p:nvSpPr>
        <p:spPr>
          <a:xfrm>
            <a:off x="8942612" y="3323423"/>
            <a:ext cx="24765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latin typeface="맑은 고딕" panose="020B0503020000020004" pitchFamily="50" charset="-127"/>
                <a:ea typeface="맑은 고딕" panose="020B0503020000020004" pitchFamily="50" charset="-127"/>
              </a:rPr>
              <a:t>ID, PW </a:t>
            </a:r>
            <a:r>
              <a:rPr lang="ko-KR" altLang="en-US" sz="1400">
                <a:latin typeface="맑은 고딕" panose="020B0503020000020004" pitchFamily="50" charset="-127"/>
                <a:ea typeface="맑은 고딕" panose="020B0503020000020004" pitchFamily="50" charset="-127"/>
              </a:rPr>
              <a:t>값 일치 시 로그인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978711EE-1E70-C51C-E12A-A5E496618E7A}"/>
              </a:ext>
            </a:extLst>
          </p:cNvPr>
          <p:cNvSpPr/>
          <p:nvPr/>
        </p:nvSpPr>
        <p:spPr>
          <a:xfrm>
            <a:off x="5226675" y="4067407"/>
            <a:ext cx="990600" cy="367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회원가입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728CD075-C385-B976-8B96-6BD61465BCC8}"/>
              </a:ext>
            </a:extLst>
          </p:cNvPr>
          <p:cNvSpPr/>
          <p:nvPr/>
        </p:nvSpPr>
        <p:spPr>
          <a:xfrm>
            <a:off x="6308649" y="4059905"/>
            <a:ext cx="1220757" cy="367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아이디 찾기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9D365D6C-869F-C5F1-53C1-114ADFCF2223}"/>
              </a:ext>
            </a:extLst>
          </p:cNvPr>
          <p:cNvSpPr/>
          <p:nvPr/>
        </p:nvSpPr>
        <p:spPr>
          <a:xfrm>
            <a:off x="7606005" y="4053618"/>
            <a:ext cx="1220757" cy="367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비밀번호 찾기</a:t>
            </a:r>
          </a:p>
        </p:txBody>
      </p:sp>
    </p:spTree>
    <p:extLst>
      <p:ext uri="{BB962C8B-B14F-4D97-AF65-F5344CB8AC3E}">
        <p14:creationId xmlns:p14="http://schemas.microsoft.com/office/powerpoint/2010/main" val="27760491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A25E58BD-88CA-A676-9E14-119359E0D30A}"/>
              </a:ext>
            </a:extLst>
          </p:cNvPr>
          <p:cNvSpPr txBox="1">
            <a:spLocks/>
          </p:cNvSpPr>
          <p:nvPr/>
        </p:nvSpPr>
        <p:spPr>
          <a:xfrm>
            <a:off x="970383" y="75988"/>
            <a:ext cx="6176865" cy="8698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/>
              <a:t> </a:t>
            </a:r>
            <a:r>
              <a:rPr lang="ko-KR" altLang="en-US"/>
              <a:t>프론트엔드 프로토타입</a:t>
            </a:r>
            <a:r>
              <a:rPr lang="en-US" altLang="ko-KR"/>
              <a:t>/</a:t>
            </a:r>
            <a:r>
              <a:rPr lang="ko-KR" altLang="en-US"/>
              <a:t>설계도</a:t>
            </a:r>
            <a:endParaRPr lang="en-US" altLang="ko-KR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629D9E6-B0A0-3898-E663-DF503381DA5F}"/>
              </a:ext>
            </a:extLst>
          </p:cNvPr>
          <p:cNvSpPr txBox="1"/>
          <p:nvPr/>
        </p:nvSpPr>
        <p:spPr>
          <a:xfrm>
            <a:off x="1286823" y="1072742"/>
            <a:ext cx="56916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>
                <a:latin typeface="맑은 고딕" panose="020B0503020000020004" pitchFamily="50" charset="-127"/>
                <a:ea typeface="맑은 고딕" panose="020B0503020000020004" pitchFamily="50" charset="-127"/>
              </a:rPr>
              <a:t>회원가입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9742B38-AD0C-FE56-E643-10A42C127189}"/>
              </a:ext>
            </a:extLst>
          </p:cNvPr>
          <p:cNvSpPr/>
          <p:nvPr/>
        </p:nvSpPr>
        <p:spPr>
          <a:xfrm>
            <a:off x="3538645" y="769775"/>
            <a:ext cx="7731964" cy="53184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8FF42D-9827-F698-C2C3-AF042925C587}"/>
              </a:ext>
            </a:extLst>
          </p:cNvPr>
          <p:cNvSpPr txBox="1"/>
          <p:nvPr/>
        </p:nvSpPr>
        <p:spPr>
          <a:xfrm>
            <a:off x="6712598" y="916589"/>
            <a:ext cx="165151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회원가입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1249FC-0CAD-2BC8-3BF2-DBEE312BC727}"/>
              </a:ext>
            </a:extLst>
          </p:cNvPr>
          <p:cNvSpPr txBox="1"/>
          <p:nvPr/>
        </p:nvSpPr>
        <p:spPr>
          <a:xfrm>
            <a:off x="5577240" y="1444549"/>
            <a:ext cx="12044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>
                <a:latin typeface="맑은 고딕" panose="020B0503020000020004" pitchFamily="50" charset="-127"/>
                <a:ea typeface="맑은 고딕" panose="020B0503020000020004" pitchFamily="50" charset="-127"/>
              </a:rPr>
              <a:t>아이디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493BDD-7617-A16F-B7E2-4874485E8EE8}"/>
              </a:ext>
            </a:extLst>
          </p:cNvPr>
          <p:cNvSpPr txBox="1"/>
          <p:nvPr/>
        </p:nvSpPr>
        <p:spPr>
          <a:xfrm>
            <a:off x="5548613" y="2076927"/>
            <a:ext cx="12044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>
                <a:latin typeface="맑은 고딕" panose="020B0503020000020004" pitchFamily="50" charset="-127"/>
                <a:ea typeface="맑은 고딕" panose="020B0503020000020004" pitchFamily="50" charset="-127"/>
              </a:rPr>
              <a:t>비밀번호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AEC2BC6-3EB5-3EB5-F133-1631CCA8732B}"/>
              </a:ext>
            </a:extLst>
          </p:cNvPr>
          <p:cNvSpPr/>
          <p:nvPr/>
        </p:nvSpPr>
        <p:spPr>
          <a:xfrm>
            <a:off x="5638027" y="1738276"/>
            <a:ext cx="1127307" cy="2387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BE2465F-E893-ED0C-14D0-E6B2C545C8DE}"/>
              </a:ext>
            </a:extLst>
          </p:cNvPr>
          <p:cNvSpPr/>
          <p:nvPr/>
        </p:nvSpPr>
        <p:spPr>
          <a:xfrm>
            <a:off x="5638026" y="2393167"/>
            <a:ext cx="1127307" cy="2387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0ED7F0CF-FF08-B990-85B9-F6805648EEDA}"/>
              </a:ext>
            </a:extLst>
          </p:cNvPr>
          <p:cNvCxnSpPr>
            <a:cxnSpLocks/>
          </p:cNvCxnSpPr>
          <p:nvPr/>
        </p:nvCxnSpPr>
        <p:spPr>
          <a:xfrm>
            <a:off x="7172907" y="1857632"/>
            <a:ext cx="4260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09391179-A95B-B036-71FB-65126723C576}"/>
              </a:ext>
            </a:extLst>
          </p:cNvPr>
          <p:cNvSpPr txBox="1"/>
          <p:nvPr/>
        </p:nvSpPr>
        <p:spPr>
          <a:xfrm>
            <a:off x="7857592" y="1703743"/>
            <a:ext cx="33204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>
                <a:latin typeface="맑은 고딕" panose="020B0503020000020004" pitchFamily="50" charset="-127"/>
                <a:ea typeface="맑은 고딕" panose="020B0503020000020004" pitchFamily="50" charset="-127"/>
              </a:rPr>
              <a:t>아이디 입력</a:t>
            </a:r>
            <a:r>
              <a:rPr lang="en-US" altLang="ko-KR" sz="140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400">
                <a:latin typeface="맑은 고딕" panose="020B0503020000020004" pitchFamily="50" charset="-127"/>
                <a:ea typeface="맑은 고딕" panose="020B0503020000020004" pitchFamily="50" charset="-127"/>
              </a:rPr>
              <a:t> 중복 시</a:t>
            </a:r>
            <a:r>
              <a:rPr lang="en-US" altLang="ko-KR" sz="140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>
                <a:latin typeface="맑은 고딕" panose="020B0503020000020004" pitchFamily="50" charset="-127"/>
                <a:ea typeface="맑은 고딕" panose="020B0503020000020004" pitchFamily="50" charset="-127"/>
              </a:rPr>
              <a:t>에러메시지 출력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240CA8B-C842-19FE-271C-487DB1986187}"/>
              </a:ext>
            </a:extLst>
          </p:cNvPr>
          <p:cNvSpPr/>
          <p:nvPr/>
        </p:nvSpPr>
        <p:spPr>
          <a:xfrm>
            <a:off x="5625733" y="4925641"/>
            <a:ext cx="1127308" cy="3672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가입하기</a:t>
            </a: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B6AC3CB2-8C71-F5B3-5A83-1ADCE5DA52D8}"/>
              </a:ext>
            </a:extLst>
          </p:cNvPr>
          <p:cNvCxnSpPr>
            <a:cxnSpLocks/>
          </p:cNvCxnSpPr>
          <p:nvPr/>
        </p:nvCxnSpPr>
        <p:spPr>
          <a:xfrm>
            <a:off x="7265045" y="5093770"/>
            <a:ext cx="350674" cy="6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F8AC8011-0B72-FCDC-C091-27EE0B8AE63E}"/>
              </a:ext>
            </a:extLst>
          </p:cNvPr>
          <p:cNvSpPr txBox="1"/>
          <p:nvPr/>
        </p:nvSpPr>
        <p:spPr>
          <a:xfrm>
            <a:off x="7896412" y="4925641"/>
            <a:ext cx="29644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>
                <a:latin typeface="맑은 고딕" panose="020B0503020000020004" pitchFamily="50" charset="-127"/>
                <a:ea typeface="맑은 고딕" panose="020B0503020000020004" pitchFamily="50" charset="-127"/>
              </a:rPr>
              <a:t>유효성 검사 통과 전부 통과 시</a:t>
            </a:r>
            <a:endParaRPr lang="en-US" altLang="ko-KR" sz="14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400">
                <a:latin typeface="맑은 고딕" panose="020B0503020000020004" pitchFamily="50" charset="-127"/>
                <a:ea typeface="맑은 고딕" panose="020B0503020000020004" pitchFamily="50" charset="-127"/>
              </a:rPr>
              <a:t>회원가입 성공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DCC3AB5-7EE4-CA71-5B98-959483E2AC4A}"/>
              </a:ext>
            </a:extLst>
          </p:cNvPr>
          <p:cNvSpPr txBox="1"/>
          <p:nvPr/>
        </p:nvSpPr>
        <p:spPr>
          <a:xfrm>
            <a:off x="5546162" y="2769922"/>
            <a:ext cx="13110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>
                <a:latin typeface="맑은 고딕" panose="020B0503020000020004" pitchFamily="50" charset="-127"/>
                <a:ea typeface="맑은 고딕" panose="020B0503020000020004" pitchFamily="50" charset="-127"/>
              </a:rPr>
              <a:t>비밀번호확인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28FB966-1B65-46CF-3D1D-20DA8FE3D791}"/>
              </a:ext>
            </a:extLst>
          </p:cNvPr>
          <p:cNvSpPr/>
          <p:nvPr/>
        </p:nvSpPr>
        <p:spPr>
          <a:xfrm>
            <a:off x="5615799" y="3130785"/>
            <a:ext cx="1127307" cy="2387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CF12F0E-0CA7-D6FC-22D7-1D8FE6A3682A}"/>
              </a:ext>
            </a:extLst>
          </p:cNvPr>
          <p:cNvSpPr txBox="1"/>
          <p:nvPr/>
        </p:nvSpPr>
        <p:spPr>
          <a:xfrm>
            <a:off x="5587172" y="3419595"/>
            <a:ext cx="12044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>
                <a:latin typeface="맑은 고딕" panose="020B0503020000020004" pitchFamily="50" charset="-127"/>
                <a:ea typeface="맑은 고딕" panose="020B0503020000020004" pitchFamily="50" charset="-127"/>
              </a:rPr>
              <a:t>이름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2B3847F-6401-6F33-F9C8-302EB47BD63C}"/>
              </a:ext>
            </a:extLst>
          </p:cNvPr>
          <p:cNvSpPr/>
          <p:nvPr/>
        </p:nvSpPr>
        <p:spPr>
          <a:xfrm>
            <a:off x="5625733" y="3720767"/>
            <a:ext cx="1127307" cy="2387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093C10B-3AED-B4AF-EC34-71A21892ACE9}"/>
              </a:ext>
            </a:extLst>
          </p:cNvPr>
          <p:cNvSpPr txBox="1"/>
          <p:nvPr/>
        </p:nvSpPr>
        <p:spPr>
          <a:xfrm>
            <a:off x="5577238" y="4092957"/>
            <a:ext cx="12044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>
                <a:latin typeface="맑은 고딕" panose="020B0503020000020004" pitchFamily="50" charset="-127"/>
                <a:ea typeface="맑은 고딕" panose="020B0503020000020004" pitchFamily="50" charset="-127"/>
              </a:rPr>
              <a:t>이메일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37FCD21-42FE-0152-59C0-E312DC479442}"/>
              </a:ext>
            </a:extLst>
          </p:cNvPr>
          <p:cNvSpPr/>
          <p:nvPr/>
        </p:nvSpPr>
        <p:spPr>
          <a:xfrm>
            <a:off x="5625733" y="4414856"/>
            <a:ext cx="1127307" cy="2387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A050FD00-E90F-B6FC-ADD9-47D22D83CDBC}"/>
              </a:ext>
            </a:extLst>
          </p:cNvPr>
          <p:cNvCxnSpPr>
            <a:cxnSpLocks/>
          </p:cNvCxnSpPr>
          <p:nvPr/>
        </p:nvCxnSpPr>
        <p:spPr>
          <a:xfrm>
            <a:off x="7172907" y="2477991"/>
            <a:ext cx="4260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8485CCB0-426F-F441-B523-44DC289B23B4}"/>
              </a:ext>
            </a:extLst>
          </p:cNvPr>
          <p:cNvSpPr txBox="1"/>
          <p:nvPr/>
        </p:nvSpPr>
        <p:spPr>
          <a:xfrm>
            <a:off x="7820270" y="2324102"/>
            <a:ext cx="24765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>
                <a:latin typeface="맑은 고딕" panose="020B0503020000020004" pitchFamily="50" charset="-127"/>
                <a:ea typeface="맑은 고딕" panose="020B0503020000020004" pitchFamily="50" charset="-127"/>
              </a:rPr>
              <a:t>비밀번호 값 입력</a:t>
            </a: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EB76094D-0D53-C3B4-68FF-5D60AE333FC9}"/>
              </a:ext>
            </a:extLst>
          </p:cNvPr>
          <p:cNvCxnSpPr>
            <a:cxnSpLocks/>
          </p:cNvCxnSpPr>
          <p:nvPr/>
        </p:nvCxnSpPr>
        <p:spPr>
          <a:xfrm>
            <a:off x="7172907" y="3265707"/>
            <a:ext cx="4260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E2F5FA6A-D4E5-69E5-CDBE-5F3DA87E3FF7}"/>
              </a:ext>
            </a:extLst>
          </p:cNvPr>
          <p:cNvSpPr txBox="1"/>
          <p:nvPr/>
        </p:nvSpPr>
        <p:spPr>
          <a:xfrm>
            <a:off x="7876250" y="3111818"/>
            <a:ext cx="358173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>
                <a:latin typeface="맑은 고딕" panose="020B0503020000020004" pitchFamily="50" charset="-127"/>
                <a:ea typeface="맑은 고딕" panose="020B0503020000020004" pitchFamily="50" charset="-127"/>
              </a:rPr>
              <a:t>비밀번호 값 확인</a:t>
            </a:r>
            <a:endParaRPr lang="en-US" altLang="ko-KR" sz="14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20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200">
                <a:latin typeface="맑은 고딕" panose="020B0503020000020004" pitchFamily="50" charset="-127"/>
                <a:ea typeface="맑은 고딕" panose="020B0503020000020004" pitchFamily="50" charset="-127"/>
              </a:rPr>
              <a:t>위 비밀번호 입력과 다를 시 에러메시지 출력</a:t>
            </a:r>
            <a:r>
              <a:rPr lang="en-US" altLang="ko-KR" sz="120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12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5D29B98B-12B1-6715-96E7-DC2F256DFC8A}"/>
              </a:ext>
            </a:extLst>
          </p:cNvPr>
          <p:cNvCxnSpPr>
            <a:cxnSpLocks/>
          </p:cNvCxnSpPr>
          <p:nvPr/>
        </p:nvCxnSpPr>
        <p:spPr>
          <a:xfrm>
            <a:off x="7172907" y="3874656"/>
            <a:ext cx="4260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083E567B-3BA8-70CB-07BC-2A453C786630}"/>
              </a:ext>
            </a:extLst>
          </p:cNvPr>
          <p:cNvSpPr txBox="1"/>
          <p:nvPr/>
        </p:nvSpPr>
        <p:spPr>
          <a:xfrm>
            <a:off x="7820270" y="3720767"/>
            <a:ext cx="24765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>
                <a:latin typeface="맑은 고딕" panose="020B0503020000020004" pitchFamily="50" charset="-127"/>
                <a:ea typeface="맑은 고딕" panose="020B0503020000020004" pitchFamily="50" charset="-127"/>
              </a:rPr>
              <a:t>이름 값 입력</a:t>
            </a: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DAD109C4-02F3-DE0D-3CC8-77FFBAB0504F}"/>
              </a:ext>
            </a:extLst>
          </p:cNvPr>
          <p:cNvCxnSpPr>
            <a:cxnSpLocks/>
          </p:cNvCxnSpPr>
          <p:nvPr/>
        </p:nvCxnSpPr>
        <p:spPr>
          <a:xfrm>
            <a:off x="7191579" y="4499680"/>
            <a:ext cx="4260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E2FA0C75-C843-E5D7-4085-EA5A1B3C6B14}"/>
              </a:ext>
            </a:extLst>
          </p:cNvPr>
          <p:cNvSpPr txBox="1"/>
          <p:nvPr/>
        </p:nvSpPr>
        <p:spPr>
          <a:xfrm>
            <a:off x="7838942" y="4345791"/>
            <a:ext cx="24765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>
                <a:latin typeface="맑은 고딕" panose="020B0503020000020004" pitchFamily="50" charset="-127"/>
                <a:ea typeface="맑은 고딕" panose="020B0503020000020004" pitchFamily="50" charset="-127"/>
              </a:rPr>
              <a:t>이메일 값 입력</a:t>
            </a:r>
          </a:p>
        </p:txBody>
      </p:sp>
    </p:spTree>
    <p:extLst>
      <p:ext uri="{BB962C8B-B14F-4D97-AF65-F5344CB8AC3E}">
        <p14:creationId xmlns:p14="http://schemas.microsoft.com/office/powerpoint/2010/main" val="2686987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A25E58BD-88CA-A676-9E14-119359E0D30A}"/>
              </a:ext>
            </a:extLst>
          </p:cNvPr>
          <p:cNvSpPr txBox="1">
            <a:spLocks/>
          </p:cNvSpPr>
          <p:nvPr/>
        </p:nvSpPr>
        <p:spPr>
          <a:xfrm>
            <a:off x="970383" y="75988"/>
            <a:ext cx="6176865" cy="8698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/>
              <a:t> </a:t>
            </a:r>
            <a:r>
              <a:rPr lang="ko-KR" altLang="en-US"/>
              <a:t>프론트엔드 프로토타입</a:t>
            </a:r>
            <a:r>
              <a:rPr lang="en-US" altLang="ko-KR"/>
              <a:t>/</a:t>
            </a:r>
            <a:r>
              <a:rPr lang="ko-KR" altLang="en-US"/>
              <a:t>설계도</a:t>
            </a:r>
            <a:endParaRPr lang="en-US" altLang="ko-KR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629D9E6-B0A0-3898-E663-DF503381DA5F}"/>
              </a:ext>
            </a:extLst>
          </p:cNvPr>
          <p:cNvSpPr txBox="1"/>
          <p:nvPr/>
        </p:nvSpPr>
        <p:spPr>
          <a:xfrm>
            <a:off x="1073020" y="1123751"/>
            <a:ext cx="209005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00">
                <a:latin typeface="맑은 고딕" panose="020B0503020000020004" pitchFamily="50" charset="-127"/>
                <a:ea typeface="맑은 고딕" panose="020B0503020000020004" pitchFamily="50" charset="-127"/>
              </a:rPr>
              <a:t>카테고리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0547" y="1589560"/>
            <a:ext cx="7638818" cy="4359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4477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Custom 8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2E6D8"/>
      </a:accent1>
      <a:accent2>
        <a:srgbClr val="8C3A27"/>
      </a:accent2>
      <a:accent3>
        <a:srgbClr val="F0C8BC"/>
      </a:accent3>
      <a:accent4>
        <a:srgbClr val="D9A491"/>
      </a:accent4>
      <a:accent5>
        <a:srgbClr val="FFF7F5"/>
      </a:accent5>
      <a:accent6>
        <a:srgbClr val="18401F"/>
      </a:accent6>
      <a:hlink>
        <a:srgbClr val="0563C1"/>
      </a:hlink>
      <a:folHlink>
        <a:srgbClr val="954F72"/>
      </a:folHlink>
    </a:clrScheme>
    <a:fontScheme name="Custom 119">
      <a:majorFont>
        <a:latin typeface="Tisa Offc Serif Pro"/>
        <a:ea typeface=""/>
        <a:cs typeface=""/>
      </a:majorFont>
      <a:minorFont>
        <a:latin typeface="Quire Sans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9945483_TF10081922_Win32" id="{84C63527-4234-4040-A984-F4AAFDB0AF0D}" vid="{AAE20D9D-9A23-435B-85C2-6A25370F1FA9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1" ma:contentTypeDescription="Create a new document." ma:contentTypeScope="" ma:versionID="64dfb1555687e0874b4304b796b5b0c7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6e4c555b5e194d05b7203de9c4567b3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C275A5AD-EC1E-483F-AF0B-4636A5C2293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CC3022A-70F1-4B7E-97CD-F6F1ACAD797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E94EF9C-37D7-43D3-8ABF-F4762A9116D8}">
  <ds:schemaRefs>
    <ds:schemaRef ds:uri="71af3243-3dd4-4a8d-8c0d-dd76da1f02a5"/>
    <ds:schemaRef ds:uri="http://schemas.microsoft.com/office/infopath/2007/PartnerControls"/>
    <ds:schemaRef ds:uri="230e9df3-be65-4c73-a93b-d1236ebd677e"/>
    <ds:schemaRef ds:uri="http://purl.org/dc/elements/1.1/"/>
    <ds:schemaRef ds:uri="http://purl.org/dc/terms/"/>
    <ds:schemaRef ds:uri="http://schemas.microsoft.com/office/2006/documentManagement/types"/>
    <ds:schemaRef ds:uri="http://www.w3.org/XML/1998/namespace"/>
    <ds:schemaRef ds:uri="http://schemas.microsoft.com/sharepoint/v3"/>
    <ds:schemaRef ds:uri="16c05727-aa75-4e4a-9b5f-8a80a1165891"/>
    <ds:schemaRef ds:uri="http://schemas.openxmlformats.org/package/2006/metadata/core-properties"/>
    <ds:schemaRef ds:uri="http://schemas.microsoft.com/office/2006/metadata/properties"/>
    <ds:schemaRef ds:uri="http://purl.org/dc/dcmitype/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{C6D34AE9-2869-44AD-A882-EBF31EDFB36E}tf10081922_win32</Template>
  <TotalTime>299</TotalTime>
  <Words>1674</Words>
  <Application>Microsoft Office PowerPoint</Application>
  <PresentationFormat>와이드스크린</PresentationFormat>
  <Paragraphs>347</Paragraphs>
  <Slides>27</Slides>
  <Notes>27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5" baseType="lpstr">
      <vt:lpstr>-apple-system</vt:lpstr>
      <vt:lpstr>맑은 고딕</vt:lpstr>
      <vt:lpstr>맑음고딕</vt:lpstr>
      <vt:lpstr>Arial</vt:lpstr>
      <vt:lpstr>Quire Sans Pro Light</vt:lpstr>
      <vt:lpstr>Tisa Offc Serif Pro</vt:lpstr>
      <vt:lpstr>Wingdings</vt:lpstr>
      <vt:lpstr>Office 테마</vt:lpstr>
      <vt:lpstr>영화 찾아 삼만리(영화추천사이트)</vt:lpstr>
      <vt:lpstr>목차</vt:lpstr>
      <vt:lpstr> 주제 개요</vt:lpstr>
      <vt:lpstr> 사용한 스킬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Contoso 비즈니스 계획</dc:title>
  <dc:creator>최성아</dc:creator>
  <cp:lastModifiedBy>최성아</cp:lastModifiedBy>
  <cp:revision>79</cp:revision>
  <dcterms:created xsi:type="dcterms:W3CDTF">2023-02-06T06:29:30Z</dcterms:created>
  <dcterms:modified xsi:type="dcterms:W3CDTF">2023-02-07T07:20:02Z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